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slides/slide2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slides/slide2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1.xml" ContentType="application/vnd.openxmlformats-officedocument.presentationml.slide+xml"/>
  <Override PartName="/ppt/slideMasters/slideMaster4.xml" ContentType="application/vnd.openxmlformats-officedocument.presentationml.slideMaster+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2.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slideLayouts/slideLayout35.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32.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31.xml" ContentType="application/vnd.openxmlformats-officedocument.presentationml.slideLayout+xml"/>
  <Override PartName="/ppt/slideLayouts/slideLayout79.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34.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57.xml" ContentType="application/vnd.openxmlformats-officedocument.presentationml.slideLayout+xml"/>
  <Override PartName="/ppt/slideLayouts/slideLayout33.xml" ContentType="application/vnd.openxmlformats-officedocument.presentationml.slideLayout+xml"/>
  <Override PartName="/ppt/slideLayouts/slideLayout56.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88.xml" ContentType="application/vnd.openxmlformats-officedocument.presentationml.slideLayout+xml"/>
  <Override PartName="/ppt/slideLayouts/slideLayout87.xml" ContentType="application/vnd.openxmlformats-officedocument.presentationml.slideLayout+xml"/>
  <Override PartName="/ppt/slideLayouts/slideLayout90.xml" ContentType="application/vnd.openxmlformats-officedocument.presentationml.slideLayout+xml"/>
  <Override PartName="/ppt/slideLayouts/slideLayout17.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slideLayouts/slideLayout18.xml" ContentType="application/vnd.openxmlformats-officedocument.presentationml.slideLayout+xml"/>
  <Override PartName="/ppt/notesSlides/notesSlide3.xml" ContentType="application/vnd.openxmlformats-officedocument.presentationml.notesSlide+xml"/>
  <Override PartName="/ppt/slideLayouts/slideLayout8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notesSlides/notesSlide7.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11.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112.xml" ContentType="application/vnd.openxmlformats-officedocument.presentationml.slideLayout+xml"/>
  <Override PartName="/ppt/slideLayouts/slideLayout98.xml" ContentType="application/vnd.openxmlformats-officedocument.presentationml.slideLayout+xml"/>
  <Override PartName="/ppt/slideLayouts/slideLayout94.xml" ContentType="application/vnd.openxmlformats-officedocument.presentationml.slideLayout+xml"/>
  <Override PartName="/ppt/slideLayouts/slideLayout93.xml" ContentType="application/vnd.openxmlformats-officedocument.presentationml.slideLayout+xml"/>
  <Override PartName="/ppt/slideLayouts/slideLayout92.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91.xml" ContentType="application/vnd.openxmlformats-officedocument.presentationml.slideLayout+xml"/>
  <Override PartName="/ppt/slideLayouts/slideLayout99.xml" ContentType="application/vnd.openxmlformats-officedocument.presentationml.slideLayout+xml"/>
  <Override PartName="/ppt/slideLayouts/slideLayout97.xml" ContentType="application/vnd.openxmlformats-officedocument.presentationml.slideLayout+xml"/>
  <Override PartName="/ppt/slideLayouts/slideLayout110.xml" ContentType="application/vnd.openxmlformats-officedocument.presentationml.slideLayout+xml"/>
  <Override PartName="/ppt/slideLayouts/slideLayout100.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1.xml" ContentType="application/vnd.openxmlformats-officedocument.presentationml.slideLayout+xml"/>
  <Override PartName="/ppt/slideLayouts/slideLayout103.xml" ContentType="application/vnd.openxmlformats-officedocument.presentationml.slideLayout+xml"/>
  <Override PartName="/ppt/slideLayouts/slideLayout102.xml" ContentType="application/vnd.openxmlformats-officedocument.presentationml.slideLayout+xml"/>
  <Override PartName="/ppt/slideLayouts/slideLayout104.xml" ContentType="application/vnd.openxmlformats-officedocument.presentationml.slideLayout+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12.xml" ContentType="application/vnd.openxmlformats-officedocument.theme+xml"/>
  <Override PartName="/ppt/theme/theme11.xml" ContentType="application/vnd.openxmlformats-officedocument.theme+xml"/>
  <Override PartName="/ppt/theme/theme10.xml" ContentType="application/vnd.openxmlformats-officedocument.theme+xml"/>
  <Override PartName="/ppt/theme/theme9.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docProps/app.xml" ContentType="application/vnd.openxmlformats-officedocument.extended-properties+xml"/>
  <Override PartName="/ppt/tags/tag2.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6" r:id="rId5"/>
    <p:sldMasterId id="2147483708" r:id="rId6"/>
    <p:sldMasterId id="2147483720" r:id="rId7"/>
    <p:sldMasterId id="2147483733" r:id="rId8"/>
    <p:sldMasterId id="2147483740" r:id="rId9"/>
    <p:sldMasterId id="2147483747" r:id="rId10"/>
    <p:sldMasterId id="2147483759" r:id="rId11"/>
  </p:sldMasterIdLst>
  <p:notesMasterIdLst>
    <p:notesMasterId r:id="rId39"/>
  </p:notesMasterIdLst>
  <p:sldIdLst>
    <p:sldId id="256" r:id="rId12"/>
    <p:sldId id="296" r:id="rId13"/>
    <p:sldId id="258" r:id="rId14"/>
    <p:sldId id="259" r:id="rId15"/>
    <p:sldId id="263" r:id="rId16"/>
    <p:sldId id="265" r:id="rId17"/>
    <p:sldId id="267" r:id="rId18"/>
    <p:sldId id="297" r:id="rId19"/>
    <p:sldId id="268" r:id="rId20"/>
    <p:sldId id="271" r:id="rId21"/>
    <p:sldId id="272" r:id="rId22"/>
    <p:sldId id="273" r:id="rId23"/>
    <p:sldId id="274" r:id="rId24"/>
    <p:sldId id="275" r:id="rId25"/>
    <p:sldId id="269" r:id="rId26"/>
    <p:sldId id="287" r:id="rId27"/>
    <p:sldId id="286" r:id="rId28"/>
    <p:sldId id="278" r:id="rId29"/>
    <p:sldId id="279" r:id="rId30"/>
    <p:sldId id="280" r:id="rId31"/>
    <p:sldId id="295" r:id="rId32"/>
    <p:sldId id="270" r:id="rId33"/>
    <p:sldId id="288" r:id="rId34"/>
    <p:sldId id="281" r:id="rId35"/>
    <p:sldId id="283" r:id="rId36"/>
    <p:sldId id="284" r:id="rId37"/>
    <p:sldId id="289" r:id="rId38"/>
  </p:sldIdLst>
  <p:sldSz cx="9144000" cy="5143500" type="screen16x9"/>
  <p:notesSz cx="6858000" cy="9144000"/>
  <p:defaultTextStyle>
    <a:defPPr>
      <a:defRPr lang="es-ES"/>
    </a:defPPr>
    <a:lvl1pPr marL="0" algn="l" defTabSz="456459" rtl="0" eaLnBrk="1" latinLnBrk="0" hangingPunct="1">
      <a:defRPr sz="1800" kern="1200">
        <a:solidFill>
          <a:schemeClr val="tx1"/>
        </a:solidFill>
        <a:latin typeface="+mn-lt"/>
        <a:ea typeface="+mn-ea"/>
        <a:cs typeface="+mn-cs"/>
      </a:defRPr>
    </a:lvl1pPr>
    <a:lvl2pPr marL="456459" algn="l" defTabSz="456459" rtl="0" eaLnBrk="1" latinLnBrk="0" hangingPunct="1">
      <a:defRPr sz="1800" kern="1200">
        <a:solidFill>
          <a:schemeClr val="tx1"/>
        </a:solidFill>
        <a:latin typeface="+mn-lt"/>
        <a:ea typeface="+mn-ea"/>
        <a:cs typeface="+mn-cs"/>
      </a:defRPr>
    </a:lvl2pPr>
    <a:lvl3pPr marL="912918" algn="l" defTabSz="456459" rtl="0" eaLnBrk="1" latinLnBrk="0" hangingPunct="1">
      <a:defRPr sz="1800" kern="1200">
        <a:solidFill>
          <a:schemeClr val="tx1"/>
        </a:solidFill>
        <a:latin typeface="+mn-lt"/>
        <a:ea typeface="+mn-ea"/>
        <a:cs typeface="+mn-cs"/>
      </a:defRPr>
    </a:lvl3pPr>
    <a:lvl4pPr marL="1369370" algn="l" defTabSz="456459" rtl="0" eaLnBrk="1" latinLnBrk="0" hangingPunct="1">
      <a:defRPr sz="1800" kern="1200">
        <a:solidFill>
          <a:schemeClr val="tx1"/>
        </a:solidFill>
        <a:latin typeface="+mn-lt"/>
        <a:ea typeface="+mn-ea"/>
        <a:cs typeface="+mn-cs"/>
      </a:defRPr>
    </a:lvl4pPr>
    <a:lvl5pPr marL="1825829" algn="l" defTabSz="456459" rtl="0" eaLnBrk="1" latinLnBrk="0" hangingPunct="1">
      <a:defRPr sz="1800" kern="1200">
        <a:solidFill>
          <a:schemeClr val="tx1"/>
        </a:solidFill>
        <a:latin typeface="+mn-lt"/>
        <a:ea typeface="+mn-ea"/>
        <a:cs typeface="+mn-cs"/>
      </a:defRPr>
    </a:lvl5pPr>
    <a:lvl6pPr marL="2282283" algn="l" defTabSz="456459" rtl="0" eaLnBrk="1" latinLnBrk="0" hangingPunct="1">
      <a:defRPr sz="1800" kern="1200">
        <a:solidFill>
          <a:schemeClr val="tx1"/>
        </a:solidFill>
        <a:latin typeface="+mn-lt"/>
        <a:ea typeface="+mn-ea"/>
        <a:cs typeface="+mn-cs"/>
      </a:defRPr>
    </a:lvl6pPr>
    <a:lvl7pPr marL="2738741" algn="l" defTabSz="456459" rtl="0" eaLnBrk="1" latinLnBrk="0" hangingPunct="1">
      <a:defRPr sz="1800" kern="1200">
        <a:solidFill>
          <a:schemeClr val="tx1"/>
        </a:solidFill>
        <a:latin typeface="+mn-lt"/>
        <a:ea typeface="+mn-ea"/>
        <a:cs typeface="+mn-cs"/>
      </a:defRPr>
    </a:lvl7pPr>
    <a:lvl8pPr marL="3195190" algn="l" defTabSz="456459" rtl="0" eaLnBrk="1" latinLnBrk="0" hangingPunct="1">
      <a:defRPr sz="1800" kern="1200">
        <a:solidFill>
          <a:schemeClr val="tx1"/>
        </a:solidFill>
        <a:latin typeface="+mn-lt"/>
        <a:ea typeface="+mn-ea"/>
        <a:cs typeface="+mn-cs"/>
      </a:defRPr>
    </a:lvl8pPr>
    <a:lvl9pPr marL="3651658" algn="l" defTabSz="45645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357" autoAdjust="0"/>
  </p:normalViewPr>
  <p:slideViewPr>
    <p:cSldViewPr snapToGrid="0" snapToObjects="1">
      <p:cViewPr varScale="1">
        <p:scale>
          <a:sx n="119" d="100"/>
          <a:sy n="119" d="100"/>
        </p:scale>
        <p:origin x="-1308" y="-102"/>
      </p:cViewPr>
      <p:guideLst>
        <p:guide orient="horz" pos="1620"/>
        <p:guide pos="2880"/>
      </p:guideLst>
    </p:cSldViewPr>
  </p:slideViewPr>
  <p:notesTextViewPr>
    <p:cViewPr>
      <p:scale>
        <a:sx n="100" d="100"/>
        <a:sy n="100" d="100"/>
      </p:scale>
      <p:origin x="0" y="0"/>
    </p:cViewPr>
  </p:notesTextViewPr>
  <p:sorterViewPr>
    <p:cViewPr>
      <p:scale>
        <a:sx n="167" d="100"/>
        <a:sy n="167" d="100"/>
      </p:scale>
      <p:origin x="0" y="576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customXml" Target="../customXml/item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customXml" Target="../customXml/item3.xml"/><Relationship Id="rId20" Type="http://schemas.openxmlformats.org/officeDocument/2006/relationships/slide" Target="slides/slide9.xml"/><Relationship Id="rId4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C7F054-A2CB-2D47-BE77-541EB02BA50E}" type="datetimeFigureOut">
              <a:rPr lang="es-ES" smtClean="0"/>
              <a:t>05/02/2019</a:t>
            </a:fld>
            <a:endParaRPr lang="en-GB"/>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91E9A5-A7ED-4040-BAD1-7709C6BE035D}" type="slidenum">
              <a:rPr lang="en-GB" smtClean="0"/>
              <a:t>‹Nº›</a:t>
            </a:fld>
            <a:endParaRPr lang="en-GB"/>
          </a:p>
        </p:txBody>
      </p:sp>
    </p:spTree>
    <p:extLst>
      <p:ext uri="{BB962C8B-B14F-4D97-AF65-F5344CB8AC3E}">
        <p14:creationId xmlns:p14="http://schemas.microsoft.com/office/powerpoint/2010/main" val="2032226620"/>
      </p:ext>
    </p:extLst>
  </p:cSld>
  <p:clrMap bg1="lt1" tx1="dk1" bg2="lt2" tx2="dk2" accent1="accent1" accent2="accent2" accent3="accent3" accent4="accent4" accent5="accent5" accent6="accent6" hlink="hlink" folHlink="folHlink"/>
  <p:notesStyle>
    <a:lvl1pPr marL="0" algn="l" defTabSz="456459" rtl="0" eaLnBrk="1" latinLnBrk="0" hangingPunct="1">
      <a:defRPr sz="1200" kern="1200">
        <a:solidFill>
          <a:schemeClr val="tx1"/>
        </a:solidFill>
        <a:latin typeface="+mn-lt"/>
        <a:ea typeface="+mn-ea"/>
        <a:cs typeface="+mn-cs"/>
      </a:defRPr>
    </a:lvl1pPr>
    <a:lvl2pPr marL="456459" algn="l" defTabSz="456459" rtl="0" eaLnBrk="1" latinLnBrk="0" hangingPunct="1">
      <a:defRPr sz="1200" kern="1200">
        <a:solidFill>
          <a:schemeClr val="tx1"/>
        </a:solidFill>
        <a:latin typeface="+mn-lt"/>
        <a:ea typeface="+mn-ea"/>
        <a:cs typeface="+mn-cs"/>
      </a:defRPr>
    </a:lvl2pPr>
    <a:lvl3pPr marL="912918" algn="l" defTabSz="456459" rtl="0" eaLnBrk="1" latinLnBrk="0" hangingPunct="1">
      <a:defRPr sz="1200" kern="1200">
        <a:solidFill>
          <a:schemeClr val="tx1"/>
        </a:solidFill>
        <a:latin typeface="+mn-lt"/>
        <a:ea typeface="+mn-ea"/>
        <a:cs typeface="+mn-cs"/>
      </a:defRPr>
    </a:lvl3pPr>
    <a:lvl4pPr marL="1369370" algn="l" defTabSz="456459" rtl="0" eaLnBrk="1" latinLnBrk="0" hangingPunct="1">
      <a:defRPr sz="1200" kern="1200">
        <a:solidFill>
          <a:schemeClr val="tx1"/>
        </a:solidFill>
        <a:latin typeface="+mn-lt"/>
        <a:ea typeface="+mn-ea"/>
        <a:cs typeface="+mn-cs"/>
      </a:defRPr>
    </a:lvl4pPr>
    <a:lvl5pPr marL="1825829" algn="l" defTabSz="456459" rtl="0" eaLnBrk="1" latinLnBrk="0" hangingPunct="1">
      <a:defRPr sz="1200" kern="1200">
        <a:solidFill>
          <a:schemeClr val="tx1"/>
        </a:solidFill>
        <a:latin typeface="+mn-lt"/>
        <a:ea typeface="+mn-ea"/>
        <a:cs typeface="+mn-cs"/>
      </a:defRPr>
    </a:lvl5pPr>
    <a:lvl6pPr marL="2282283" algn="l" defTabSz="456459" rtl="0" eaLnBrk="1" latinLnBrk="0" hangingPunct="1">
      <a:defRPr sz="1200" kern="1200">
        <a:solidFill>
          <a:schemeClr val="tx1"/>
        </a:solidFill>
        <a:latin typeface="+mn-lt"/>
        <a:ea typeface="+mn-ea"/>
        <a:cs typeface="+mn-cs"/>
      </a:defRPr>
    </a:lvl6pPr>
    <a:lvl7pPr marL="2738741" algn="l" defTabSz="456459" rtl="0" eaLnBrk="1" latinLnBrk="0" hangingPunct="1">
      <a:defRPr sz="1200" kern="1200">
        <a:solidFill>
          <a:schemeClr val="tx1"/>
        </a:solidFill>
        <a:latin typeface="+mn-lt"/>
        <a:ea typeface="+mn-ea"/>
        <a:cs typeface="+mn-cs"/>
      </a:defRPr>
    </a:lvl7pPr>
    <a:lvl8pPr marL="3195190" algn="l" defTabSz="456459" rtl="0" eaLnBrk="1" latinLnBrk="0" hangingPunct="1">
      <a:defRPr sz="1200" kern="1200">
        <a:solidFill>
          <a:schemeClr val="tx1"/>
        </a:solidFill>
        <a:latin typeface="+mn-lt"/>
        <a:ea typeface="+mn-ea"/>
        <a:cs typeface="+mn-cs"/>
      </a:defRPr>
    </a:lvl8pPr>
    <a:lvl9pPr marL="3651658" algn="l" defTabSz="45645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9627" y="1145072"/>
            <a:ext cx="3098748" cy="3083200"/>
          </a:xfrm>
        </p:spPr>
      </p:sp>
      <p:sp>
        <p:nvSpPr>
          <p:cNvPr id="3" name="Notes Placeholder 2"/>
          <p:cNvSpPr>
            <a:spLocks noGrp="1"/>
          </p:cNvSpPr>
          <p:nvPr>
            <p:ph type="body" idx="1"/>
          </p:nvPr>
        </p:nvSpPr>
        <p:spPr/>
        <p:txBody>
          <a:bodyPr/>
          <a:lstStyle/>
          <a:p>
            <a:pPr marL="0" marR="0" lvl="0" indent="0" algn="l" defTabSz="2438248"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10"/>
          </p:nvPr>
        </p:nvSpPr>
        <p:spPr/>
        <p:txBody>
          <a:bodyPr/>
          <a:lstStyle/>
          <a:p>
            <a:pPr defTabSz="2438248">
              <a:defRPr/>
            </a:pPr>
            <a:fld id="{E2499F02-F1A1-754B-94C5-1B7D224748D3}" type="slidenum">
              <a:rPr lang="en-US" sz="1300" smtClean="0">
                <a:solidFill>
                  <a:prstClr val="black"/>
                </a:solidFill>
                <a:latin typeface="Calibri"/>
              </a:rPr>
              <a:pPr defTabSz="2438248">
                <a:defRPr/>
              </a:pPr>
              <a:t>2</a:t>
            </a:fld>
            <a:endParaRPr lang="en-US" sz="1300" dirty="0">
              <a:solidFill>
                <a:prstClr val="black"/>
              </a:solidFill>
              <a:latin typeface="Calibri"/>
            </a:endParaRPr>
          </a:p>
        </p:txBody>
      </p:sp>
    </p:spTree>
    <p:extLst>
      <p:ext uri="{BB962C8B-B14F-4D97-AF65-F5344CB8AC3E}">
        <p14:creationId xmlns:p14="http://schemas.microsoft.com/office/powerpoint/2010/main" val="2888269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2438248"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effectLst/>
                <a:latin typeface="+mn-lt"/>
                <a:ea typeface="+mn-ea"/>
                <a:cs typeface="+mn-cs"/>
              </a:rPr>
              <a:t>On the right among patients eligible for at least 3 years of follow-up, alirocumab reduced death with a hazard ratio of 0.78 and P-value 0.01. Together, these data indicate more pronounced benefit of alirocumab on death in patients with longer treatment and follow-up.</a:t>
            </a:r>
            <a:endParaRPr lang="en-US" dirty="0"/>
          </a:p>
          <a:p>
            <a:endParaRPr lang="en-US" dirty="0"/>
          </a:p>
        </p:txBody>
      </p:sp>
      <p:sp>
        <p:nvSpPr>
          <p:cNvPr id="4" name="Slide Number Placeholder 3"/>
          <p:cNvSpPr>
            <a:spLocks noGrp="1"/>
          </p:cNvSpPr>
          <p:nvPr>
            <p:ph type="sldNum" sz="quarter" idx="10"/>
          </p:nvPr>
        </p:nvSpPr>
        <p:spPr/>
        <p:txBody>
          <a:bodyPr/>
          <a:lstStyle/>
          <a:p>
            <a:pPr defTabSz="2438248">
              <a:defRPr/>
            </a:pPr>
            <a:fld id="{E2499F02-F1A1-754B-94C5-1B7D224748D3}" type="slidenum">
              <a:rPr lang="en-US" sz="1300" smtClean="0">
                <a:solidFill>
                  <a:prstClr val="black"/>
                </a:solidFill>
                <a:latin typeface="Calibri"/>
              </a:rPr>
              <a:pPr defTabSz="2438248">
                <a:defRPr/>
              </a:pPr>
              <a:t>3</a:t>
            </a:fld>
            <a:endParaRPr lang="en-US" sz="1300" dirty="0">
              <a:solidFill>
                <a:prstClr val="black"/>
              </a:solidFill>
              <a:latin typeface="Calibri"/>
            </a:endParaRPr>
          </a:p>
        </p:txBody>
      </p:sp>
    </p:spTree>
    <p:extLst>
      <p:ext uri="{BB962C8B-B14F-4D97-AF65-F5344CB8AC3E}">
        <p14:creationId xmlns:p14="http://schemas.microsoft.com/office/powerpoint/2010/main" val="1366604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kern="1200" dirty="0">
                <a:solidFill>
                  <a:schemeClr val="tx1"/>
                </a:solidFill>
                <a:effectLst/>
                <a:latin typeface="+mn-lt"/>
                <a:ea typeface="+mn-ea"/>
                <a:cs typeface="+mn-cs"/>
              </a:rPr>
              <a:t>This slide shows the cumulative incidence of death in each baseline LDL cholesterol category. Absolute risk of death in the placebo group was substantially greater in the subgroup with baseline LDL-C of at least 100mg/dl. [</a:t>
            </a:r>
            <a:r>
              <a:rPr lang="en-US" sz="3200" i="1" kern="1200" dirty="0">
                <a:solidFill>
                  <a:schemeClr val="tx1"/>
                </a:solidFill>
                <a:effectLst/>
                <a:latin typeface="+mn-lt"/>
                <a:ea typeface="+mn-ea"/>
                <a:cs typeface="+mn-cs"/>
              </a:rPr>
              <a:t>advance</a:t>
            </a:r>
            <a:r>
              <a:rPr lang="en-US" sz="3200" kern="1200" dirty="0">
                <a:solidFill>
                  <a:schemeClr val="tx1"/>
                </a:solidFill>
                <a:effectLst/>
                <a:latin typeface="+mn-lt"/>
                <a:ea typeface="+mn-ea"/>
                <a:cs typeface="+mn-cs"/>
              </a:rPr>
              <a:t>] The absolute reduction in risk of death with alirocumab was 1.7% in that subgroup, compared with little effect of treatment on death in the two lower subgroups. Although there was no significant interaction of baseline LDL-C category and treatment on the </a:t>
            </a:r>
            <a:r>
              <a:rPr lang="en-US" sz="3200" u="sng" kern="1200" dirty="0">
                <a:solidFill>
                  <a:schemeClr val="tx1"/>
                </a:solidFill>
                <a:effectLst/>
                <a:latin typeface="+mn-lt"/>
                <a:ea typeface="+mn-ea"/>
                <a:cs typeface="+mn-cs"/>
              </a:rPr>
              <a:t>relative</a:t>
            </a:r>
            <a:r>
              <a:rPr lang="en-US" sz="3200" kern="1200" dirty="0">
                <a:solidFill>
                  <a:schemeClr val="tx1"/>
                </a:solidFill>
                <a:effectLst/>
                <a:latin typeface="+mn-lt"/>
                <a:ea typeface="+mn-ea"/>
                <a:cs typeface="+mn-cs"/>
              </a:rPr>
              <a:t> risk of death, there was a highly significant interaction on the </a:t>
            </a:r>
            <a:r>
              <a:rPr lang="en-US" sz="3200" u="sng" kern="1200" dirty="0">
                <a:solidFill>
                  <a:schemeClr val="tx1"/>
                </a:solidFill>
                <a:effectLst/>
                <a:latin typeface="+mn-lt"/>
                <a:ea typeface="+mn-ea"/>
                <a:cs typeface="+mn-cs"/>
              </a:rPr>
              <a:t>absolute reduction</a:t>
            </a:r>
            <a:r>
              <a:rPr lang="en-US" sz="3200" kern="1200" dirty="0">
                <a:solidFill>
                  <a:schemeClr val="tx1"/>
                </a:solidFill>
                <a:effectLst/>
                <a:latin typeface="+mn-lt"/>
                <a:ea typeface="+mn-ea"/>
                <a:cs typeface="+mn-cs"/>
              </a:rPr>
              <a:t> in the risk of death.  In sum, patients with baseline LDL-C at least 100 mg/dl had the highest risk of death in the placebo group, and the largest reductions in both LDL-C and death with alirocumab.</a:t>
            </a:r>
            <a:endParaRPr lang="en-US" dirty="0"/>
          </a:p>
        </p:txBody>
      </p:sp>
      <p:sp>
        <p:nvSpPr>
          <p:cNvPr id="4" name="Slide Number Placeholder 3"/>
          <p:cNvSpPr>
            <a:spLocks noGrp="1"/>
          </p:cNvSpPr>
          <p:nvPr>
            <p:ph type="sldNum" sz="quarter" idx="10"/>
          </p:nvPr>
        </p:nvSpPr>
        <p:spPr/>
        <p:txBody>
          <a:bodyPr/>
          <a:lstStyle/>
          <a:p>
            <a:pPr defTabSz="2438248">
              <a:defRPr/>
            </a:pPr>
            <a:fld id="{E2499F02-F1A1-754B-94C5-1B7D224748D3}" type="slidenum">
              <a:rPr lang="en-US" sz="1300" smtClean="0">
                <a:solidFill>
                  <a:prstClr val="black"/>
                </a:solidFill>
                <a:latin typeface="Calibri"/>
              </a:rPr>
              <a:pPr defTabSz="2438248">
                <a:defRPr/>
              </a:pPr>
              <a:t>4</a:t>
            </a:fld>
            <a:endParaRPr lang="en-US" sz="1300" dirty="0">
              <a:solidFill>
                <a:prstClr val="black"/>
              </a:solidFill>
              <a:latin typeface="Calibri"/>
            </a:endParaRPr>
          </a:p>
        </p:txBody>
      </p:sp>
    </p:spTree>
    <p:extLst>
      <p:ext uri="{BB962C8B-B14F-4D97-AF65-F5344CB8AC3E}">
        <p14:creationId xmlns:p14="http://schemas.microsoft.com/office/powerpoint/2010/main" val="3680849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2438248"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effectLst/>
                <a:highlight>
                  <a:srgbClr val="FFFF00"/>
                </a:highlight>
                <a:latin typeface="+mn-lt"/>
                <a:ea typeface="+mn-ea"/>
                <a:cs typeface="+mn-cs"/>
              </a:rPr>
              <a:t>… and non-cardiovascular deaths with alirocumab than with placebo. To better understand the last finding, we investigated whether effects of alirocumab on non-fatal cardiovascular events and non-cardiovascular death might be linked.</a:t>
            </a:r>
            <a:endParaRPr lang="en-US" dirty="0">
              <a:highlight>
                <a:srgbClr val="FFFF00"/>
              </a:highlight>
            </a:endParaRPr>
          </a:p>
          <a:p>
            <a:endParaRPr lang="en-US" dirty="0"/>
          </a:p>
        </p:txBody>
      </p:sp>
      <p:sp>
        <p:nvSpPr>
          <p:cNvPr id="4" name="Slide Number Placeholder 3"/>
          <p:cNvSpPr>
            <a:spLocks noGrp="1"/>
          </p:cNvSpPr>
          <p:nvPr>
            <p:ph type="sldNum" sz="quarter" idx="10"/>
          </p:nvPr>
        </p:nvSpPr>
        <p:spPr/>
        <p:txBody>
          <a:bodyPr/>
          <a:lstStyle/>
          <a:p>
            <a:pPr defTabSz="2438248">
              <a:defRPr/>
            </a:pPr>
            <a:fld id="{E2499F02-F1A1-754B-94C5-1B7D224748D3}" type="slidenum">
              <a:rPr lang="en-US" sz="1300" smtClean="0">
                <a:solidFill>
                  <a:prstClr val="black"/>
                </a:solidFill>
                <a:latin typeface="Calibri"/>
              </a:rPr>
              <a:pPr defTabSz="2438248">
                <a:defRPr/>
              </a:pPr>
              <a:t>5</a:t>
            </a:fld>
            <a:endParaRPr lang="en-US" sz="1300" dirty="0">
              <a:solidFill>
                <a:prstClr val="black"/>
              </a:solidFill>
              <a:latin typeface="Calibri"/>
            </a:endParaRPr>
          </a:p>
        </p:txBody>
      </p:sp>
    </p:spTree>
    <p:extLst>
      <p:ext uri="{BB962C8B-B14F-4D97-AF65-F5344CB8AC3E}">
        <p14:creationId xmlns:p14="http://schemas.microsoft.com/office/powerpoint/2010/main" val="1783250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kern="1200" dirty="0">
                <a:solidFill>
                  <a:schemeClr val="tx1"/>
                </a:solidFill>
                <a:effectLst/>
                <a:latin typeface="+mn-lt"/>
                <a:ea typeface="+mn-ea"/>
                <a:cs typeface="+mn-cs"/>
              </a:rPr>
              <a:t>Here are the results of the model showing hazard functions for non-fatal CV events and non-CV death, and the association parameter for these two types of events. </a:t>
            </a:r>
            <a:r>
              <a:rPr lang="en-US" sz="3200" i="1" kern="1200" dirty="0">
                <a:solidFill>
                  <a:schemeClr val="tx1"/>
                </a:solidFill>
                <a:effectLst/>
                <a:latin typeface="+mn-lt"/>
                <a:ea typeface="+mn-ea"/>
                <a:cs typeface="+mn-cs"/>
              </a:rPr>
              <a:t>[Advance build] </a:t>
            </a:r>
            <a:r>
              <a:rPr lang="en-US" sz="3200" kern="1200" dirty="0">
                <a:solidFill>
                  <a:schemeClr val="tx1"/>
                </a:solidFill>
                <a:effectLst/>
                <a:latin typeface="+mn-lt"/>
                <a:ea typeface="+mn-ea"/>
                <a:cs typeface="+mn-cs"/>
              </a:rPr>
              <a:t>In the red box, you can see that alirocumab favorably affected the risks of non-fatal CV events and non-CV death. </a:t>
            </a:r>
            <a:r>
              <a:rPr lang="en-US" sz="3200" i="1" kern="1200" dirty="0">
                <a:solidFill>
                  <a:schemeClr val="tx1"/>
                </a:solidFill>
                <a:effectLst/>
                <a:latin typeface="+mn-lt"/>
                <a:ea typeface="+mn-ea"/>
                <a:cs typeface="+mn-cs"/>
              </a:rPr>
              <a:t>[Advance build] </a:t>
            </a:r>
            <a:r>
              <a:rPr lang="en-US" sz="3200" kern="1200" dirty="0">
                <a:solidFill>
                  <a:schemeClr val="tx1"/>
                </a:solidFill>
                <a:effectLst/>
                <a:latin typeface="+mn-lt"/>
                <a:ea typeface="+mn-ea"/>
                <a:cs typeface="+mn-cs"/>
              </a:rPr>
              <a:t>In the blue box, the association parameter of 2.35 indicates that these risks are strongly linked; </a:t>
            </a:r>
            <a:r>
              <a:rPr lang="en-US" sz="3200" i="1" kern="1200" dirty="0">
                <a:solidFill>
                  <a:schemeClr val="tx1"/>
                </a:solidFill>
                <a:effectLst/>
                <a:latin typeface="+mn-lt"/>
                <a:ea typeface="+mn-ea"/>
                <a:cs typeface="+mn-cs"/>
              </a:rPr>
              <a:t>therefore, an effect of alirocumab to reduce non-fatal CV events may lead to fewer non-CV deaths.</a:t>
            </a:r>
            <a:endParaRPr lang="en-US" dirty="0"/>
          </a:p>
        </p:txBody>
      </p:sp>
      <p:sp>
        <p:nvSpPr>
          <p:cNvPr id="4" name="Slide Number Placeholder 3"/>
          <p:cNvSpPr>
            <a:spLocks noGrp="1"/>
          </p:cNvSpPr>
          <p:nvPr>
            <p:ph type="sldNum" sz="quarter" idx="10"/>
          </p:nvPr>
        </p:nvSpPr>
        <p:spPr/>
        <p:txBody>
          <a:bodyPr/>
          <a:lstStyle/>
          <a:p>
            <a:pPr defTabSz="2438248">
              <a:defRPr/>
            </a:pPr>
            <a:fld id="{E2499F02-F1A1-754B-94C5-1B7D224748D3}" type="slidenum">
              <a:rPr lang="en-US" sz="1300" smtClean="0">
                <a:solidFill>
                  <a:prstClr val="black"/>
                </a:solidFill>
                <a:latin typeface="Calibri"/>
              </a:rPr>
              <a:pPr defTabSz="2438248">
                <a:defRPr/>
              </a:pPr>
              <a:t>6</a:t>
            </a:fld>
            <a:endParaRPr lang="en-US" sz="1300" dirty="0">
              <a:solidFill>
                <a:prstClr val="black"/>
              </a:solidFill>
              <a:latin typeface="Calibri"/>
            </a:endParaRPr>
          </a:p>
        </p:txBody>
      </p:sp>
    </p:spTree>
    <p:extLst>
      <p:ext uri="{BB962C8B-B14F-4D97-AF65-F5344CB8AC3E}">
        <p14:creationId xmlns:p14="http://schemas.microsoft.com/office/powerpoint/2010/main" val="3301119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a:t>
            </a:r>
          </a:p>
        </p:txBody>
      </p:sp>
      <p:sp>
        <p:nvSpPr>
          <p:cNvPr id="4" name="Slide Number Placeholder 3"/>
          <p:cNvSpPr>
            <a:spLocks noGrp="1"/>
          </p:cNvSpPr>
          <p:nvPr>
            <p:ph type="sldNum" sz="quarter" idx="10"/>
          </p:nvPr>
        </p:nvSpPr>
        <p:spPr/>
        <p:txBody>
          <a:bodyPr/>
          <a:lstStyle/>
          <a:p>
            <a:fld id="{E2499F02-F1A1-754B-94C5-1B7D224748D3}" type="slidenum">
              <a:rPr lang="en-US" smtClean="0">
                <a:solidFill>
                  <a:prstClr val="black"/>
                </a:solidFill>
                <a:latin typeface="Calibri"/>
              </a:rPr>
              <a:pPr/>
              <a:t>7</a:t>
            </a:fld>
            <a:endParaRPr lang="en-US" dirty="0">
              <a:solidFill>
                <a:prstClr val="black"/>
              </a:solidFill>
              <a:latin typeface="Calibri"/>
            </a:endParaRPr>
          </a:p>
        </p:txBody>
      </p:sp>
    </p:spTree>
    <p:extLst>
      <p:ext uri="{BB962C8B-B14F-4D97-AF65-F5344CB8AC3E}">
        <p14:creationId xmlns:p14="http://schemas.microsoft.com/office/powerpoint/2010/main" val="544850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_tradnl" dirty="0" smtClean="0"/>
              <a:t>No hacen recomendaciones sobre el uso de otras</a:t>
            </a:r>
            <a:r>
              <a:rPr lang="es-ES_tradnl" baseline="0" dirty="0" smtClean="0"/>
              <a:t> medicaciones </a:t>
            </a:r>
            <a:r>
              <a:rPr lang="es-ES_tradnl" baseline="0" dirty="0" err="1" smtClean="0"/>
              <a:t>hipolipemiantes</a:t>
            </a:r>
            <a:r>
              <a:rPr lang="es-ES_tradnl" baseline="0" dirty="0" smtClean="0"/>
              <a:t>. </a:t>
            </a:r>
          </a:p>
          <a:p>
            <a:r>
              <a:rPr lang="es-ES_tradnl" baseline="0" dirty="0" smtClean="0"/>
              <a:t>Consideran que no hay evidencias de su beneficio o bien estas son incluso negativas.</a:t>
            </a:r>
            <a:endParaRPr lang="es-ES_tradnl" dirty="0"/>
          </a:p>
        </p:txBody>
      </p:sp>
      <p:sp>
        <p:nvSpPr>
          <p:cNvPr id="4" name="3 Marcador de número de diapositiva"/>
          <p:cNvSpPr>
            <a:spLocks noGrp="1"/>
          </p:cNvSpPr>
          <p:nvPr>
            <p:ph type="sldNum" sz="quarter" idx="10"/>
          </p:nvPr>
        </p:nvSpPr>
        <p:spPr/>
        <p:txBody>
          <a:bodyPr/>
          <a:lstStyle/>
          <a:p>
            <a:fld id="{DE726577-F6E1-4045-A951-AC50C6A78DE4}" type="slidenum">
              <a:rPr lang="es-ES_tradnl" smtClean="0">
                <a:solidFill>
                  <a:prstClr val="black"/>
                </a:solidFill>
              </a:rPr>
              <a:pPr/>
              <a:t>16</a:t>
            </a:fld>
            <a:endParaRPr lang="es-ES_tradnl">
              <a:solidFill>
                <a:prstClr val="black"/>
              </a:solidFill>
            </a:endParaRPr>
          </a:p>
        </p:txBody>
      </p:sp>
    </p:spTree>
    <p:extLst>
      <p:ext uri="{BB962C8B-B14F-4D97-AF65-F5344CB8AC3E}">
        <p14:creationId xmlns:p14="http://schemas.microsoft.com/office/powerpoint/2010/main" val="2020897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1E91E9A5-A7ED-4040-BAD1-7709C6BE035D}" type="slidenum">
              <a:rPr lang="en-GB" smtClean="0"/>
              <a:t>27</a:t>
            </a:fld>
            <a:endParaRPr lang="en-GB"/>
          </a:p>
        </p:txBody>
      </p:sp>
    </p:spTree>
    <p:extLst>
      <p:ext uri="{BB962C8B-B14F-4D97-AF65-F5344CB8AC3E}">
        <p14:creationId xmlns:p14="http://schemas.microsoft.com/office/powerpoint/2010/main" val="60962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44"/>
            <a:ext cx="7772400" cy="1102519"/>
          </a:xfrm>
        </p:spPr>
        <p:txBody>
          <a:bodyPr/>
          <a:lstStyle/>
          <a:p>
            <a:r>
              <a:rPr lang="es-ES_tradnl" smtClean="0"/>
              <a:t>Clic para editar título</a:t>
            </a:r>
            <a:endParaRPr lang="en-GB"/>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459" indent="0" algn="ctr">
              <a:buNone/>
              <a:defRPr>
                <a:solidFill>
                  <a:schemeClr val="tx1">
                    <a:tint val="75000"/>
                  </a:schemeClr>
                </a:solidFill>
              </a:defRPr>
            </a:lvl2pPr>
            <a:lvl3pPr marL="912918" indent="0" algn="ctr">
              <a:buNone/>
              <a:defRPr>
                <a:solidFill>
                  <a:schemeClr val="tx1">
                    <a:tint val="75000"/>
                  </a:schemeClr>
                </a:solidFill>
              </a:defRPr>
            </a:lvl3pPr>
            <a:lvl4pPr marL="1369370" indent="0" algn="ctr">
              <a:buNone/>
              <a:defRPr>
                <a:solidFill>
                  <a:schemeClr val="tx1">
                    <a:tint val="75000"/>
                  </a:schemeClr>
                </a:solidFill>
              </a:defRPr>
            </a:lvl4pPr>
            <a:lvl5pPr marL="1825829" indent="0" algn="ctr">
              <a:buNone/>
              <a:defRPr>
                <a:solidFill>
                  <a:schemeClr val="tx1">
                    <a:tint val="75000"/>
                  </a:schemeClr>
                </a:solidFill>
              </a:defRPr>
            </a:lvl5pPr>
            <a:lvl6pPr marL="2282283" indent="0" algn="ctr">
              <a:buNone/>
              <a:defRPr>
                <a:solidFill>
                  <a:schemeClr val="tx1">
                    <a:tint val="75000"/>
                  </a:schemeClr>
                </a:solidFill>
              </a:defRPr>
            </a:lvl6pPr>
            <a:lvl7pPr marL="2738741" indent="0" algn="ctr">
              <a:buNone/>
              <a:defRPr>
                <a:solidFill>
                  <a:schemeClr val="tx1">
                    <a:tint val="75000"/>
                  </a:schemeClr>
                </a:solidFill>
              </a:defRPr>
            </a:lvl7pPr>
            <a:lvl8pPr marL="3195190" indent="0" algn="ctr">
              <a:buNone/>
              <a:defRPr>
                <a:solidFill>
                  <a:schemeClr val="tx1">
                    <a:tint val="75000"/>
                  </a:schemeClr>
                </a:solidFill>
              </a:defRPr>
            </a:lvl8pPr>
            <a:lvl9pPr marL="3651658" indent="0" algn="ctr">
              <a:buNone/>
              <a:defRPr>
                <a:solidFill>
                  <a:schemeClr val="tx1">
                    <a:tint val="75000"/>
                  </a:schemeClr>
                </a:solidFill>
              </a:defRPr>
            </a:lvl9pPr>
          </a:lstStyle>
          <a:p>
            <a:r>
              <a:rPr lang="es-ES_tradnl" smtClean="0"/>
              <a:t>Haga clic para modificar el estilo de subtítulo del patrón</a:t>
            </a:r>
            <a:endParaRPr lang="en-GB"/>
          </a:p>
        </p:txBody>
      </p:sp>
      <p:sp>
        <p:nvSpPr>
          <p:cNvPr id="4" name="Marcador de fecha 3"/>
          <p:cNvSpPr>
            <a:spLocks noGrp="1"/>
          </p:cNvSpPr>
          <p:nvPr>
            <p:ph type="dt" sz="half" idx="10"/>
          </p:nvPr>
        </p:nvSpPr>
        <p:spPr/>
        <p:txBody>
          <a:bodyPr/>
          <a:lstStyle/>
          <a:p>
            <a:fld id="{C79C8E1C-A3E0-254B-BA02-1D0A8810C4A5}" type="datetimeFigureOut">
              <a:rPr lang="es-ES" smtClean="0"/>
              <a:t>05/02/2019</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2657526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GB"/>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fecha 3"/>
          <p:cNvSpPr>
            <a:spLocks noGrp="1"/>
          </p:cNvSpPr>
          <p:nvPr>
            <p:ph type="dt" sz="half" idx="10"/>
          </p:nvPr>
        </p:nvSpPr>
        <p:spPr/>
        <p:txBody>
          <a:bodyPr/>
          <a:lstStyle/>
          <a:p>
            <a:fld id="{C79C8E1C-A3E0-254B-BA02-1D0A8810C4A5}" type="datetimeFigureOut">
              <a:rPr lang="es-ES" smtClean="0"/>
              <a:t>05/02/2019</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397846411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4013079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5606955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26835761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11329146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251205229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195988811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8" name="7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8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28058190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4" name="3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4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228678040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3" name="2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3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108035089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285113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05986"/>
            <a:ext cx="2057400" cy="4388644"/>
          </a:xfrm>
        </p:spPr>
        <p:txBody>
          <a:bodyPr vert="eaVert"/>
          <a:lstStyle/>
          <a:p>
            <a:r>
              <a:rPr lang="es-ES_tradnl" smtClean="0"/>
              <a:t>Clic para editar título</a:t>
            </a:r>
            <a:endParaRPr lang="en-GB"/>
          </a:p>
        </p:txBody>
      </p:sp>
      <p:sp>
        <p:nvSpPr>
          <p:cNvPr id="3" name="Marcador de texto vertical 2"/>
          <p:cNvSpPr>
            <a:spLocks noGrp="1"/>
          </p:cNvSpPr>
          <p:nvPr>
            <p:ph type="body" orient="vert" idx="1"/>
          </p:nvPr>
        </p:nvSpPr>
        <p:spPr>
          <a:xfrm>
            <a:off x="457200" y="205986"/>
            <a:ext cx="6019800" cy="4388644"/>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fecha 3"/>
          <p:cNvSpPr>
            <a:spLocks noGrp="1"/>
          </p:cNvSpPr>
          <p:nvPr>
            <p:ph type="dt" sz="half" idx="10"/>
          </p:nvPr>
        </p:nvSpPr>
        <p:spPr/>
        <p:txBody>
          <a:bodyPr/>
          <a:lstStyle/>
          <a:p>
            <a:fld id="{C79C8E1C-A3E0-254B-BA02-1D0A8810C4A5}" type="datetimeFigureOut">
              <a:rPr lang="es-ES" smtClean="0"/>
              <a:t>05/02/2019</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271485384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47422620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35910798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5979"/>
            <a:ext cx="2057400" cy="4388644"/>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05979"/>
            <a:ext cx="6019800" cy="43886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AED85A21-4A8D-4EDB-B405-B887911A50AE}" type="datetimeFigureOut">
              <a:rPr lang="en-US" smtClean="0">
                <a:solidFill>
                  <a:prstClr val="black">
                    <a:tint val="75000"/>
                  </a:prstClr>
                </a:solidFill>
                <a:latin typeface="Calibri"/>
              </a:rPr>
              <a:pPr/>
              <a:t>2/5/2019</a:t>
            </a:fld>
            <a:endParaRPr lang="en-US">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D66FED0A-F794-48E2-9428-DBCD2B66366B}" type="slidenum">
              <a:rPr lang="en-US" smtClean="0">
                <a:solidFill>
                  <a:prstClr val="black">
                    <a:tint val="75000"/>
                  </a:prstClr>
                </a:solidFill>
                <a:latin typeface="Calibri"/>
              </a:rPr>
              <a:pPr/>
              <a:t>‹Nº›</a:t>
            </a:fld>
            <a:endParaRPr lang="en-US">
              <a:solidFill>
                <a:prstClr val="black">
                  <a:tint val="75000"/>
                </a:prstClr>
              </a:solidFill>
              <a:latin typeface="Calibri"/>
            </a:endParaRPr>
          </a:p>
        </p:txBody>
      </p:sp>
    </p:spTree>
    <p:extLst>
      <p:ext uri="{BB962C8B-B14F-4D97-AF65-F5344CB8AC3E}">
        <p14:creationId xmlns:p14="http://schemas.microsoft.com/office/powerpoint/2010/main" val="163162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548" indent="0" algn="ctr">
              <a:buNone/>
              <a:defRPr sz="1500"/>
            </a:lvl2pPr>
            <a:lvl3pPr marL="685078" indent="0" algn="ctr">
              <a:buNone/>
              <a:defRPr sz="1400"/>
            </a:lvl3pPr>
            <a:lvl4pPr marL="1027624" indent="0" algn="ctr">
              <a:buNone/>
              <a:defRPr sz="1200"/>
            </a:lvl4pPr>
            <a:lvl5pPr marL="1370159" indent="0" algn="ctr">
              <a:buNone/>
              <a:defRPr sz="1200"/>
            </a:lvl5pPr>
            <a:lvl6pPr marL="1712704" indent="0" algn="ctr">
              <a:buNone/>
              <a:defRPr sz="1200"/>
            </a:lvl6pPr>
            <a:lvl7pPr marL="2055234" indent="0" algn="ctr">
              <a:buNone/>
              <a:defRPr sz="1200"/>
            </a:lvl7pPr>
            <a:lvl8pPr marL="2397780" indent="0" algn="ctr">
              <a:buNone/>
              <a:defRPr sz="1200"/>
            </a:lvl8pPr>
            <a:lvl9pPr marL="2740328"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A7EA8A04-E67D-B248-A187-990C79800336}"/>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 xmlns:a16="http://schemas.microsoft.com/office/drawing/2014/main" id="{A5674171-C8DD-B74D-B252-1AE1E307C9AE}"/>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1892996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53526"/>
            <a:ext cx="7886700" cy="994172"/>
          </a:xfrm>
        </p:spPr>
        <p:txBody>
          <a:bodyPr/>
          <a:lstStyle>
            <a:lvl1pPr>
              <a:defRPr>
                <a:solidFill>
                  <a:srgbClr val="4682B4"/>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E39631F1-69CA-494E-B88C-BE0B6CAD01F9}"/>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 xmlns:a16="http://schemas.microsoft.com/office/drawing/2014/main" id="{45F691AB-2FF4-BD4B-BFB5-FC0189696951}"/>
              </a:ext>
            </a:extLst>
          </p:cNvPr>
          <p:cNvPicPr>
            <a:picLocks noChangeAspect="1"/>
          </p:cNvPicPr>
          <p:nvPr userDrawn="1"/>
        </p:nvPicPr>
        <p:blipFill>
          <a:blip r:embed="rId2"/>
          <a:stretch>
            <a:fillRect/>
          </a:stretch>
        </p:blipFill>
        <p:spPr>
          <a:xfrm>
            <a:off x="7565517" y="4699827"/>
            <a:ext cx="1289313" cy="397391"/>
          </a:xfrm>
          <a:prstGeom prst="rect">
            <a:avLst/>
          </a:prstGeom>
        </p:spPr>
      </p:pic>
      <p:sp>
        <p:nvSpPr>
          <p:cNvPr id="11" name="TextBox 10">
            <a:extLst>
              <a:ext uri="{FF2B5EF4-FFF2-40B4-BE49-F238E27FC236}">
                <a16:creationId xmlns="" xmlns:a16="http://schemas.microsoft.com/office/drawing/2014/main" id="{18A19501-5890-0448-8ABB-95B7271AB399}"/>
              </a:ext>
            </a:extLst>
          </p:cNvPr>
          <p:cNvSpPr txBox="1"/>
          <p:nvPr userDrawn="1"/>
        </p:nvSpPr>
        <p:spPr>
          <a:xfrm>
            <a:off x="7736992" y="4866504"/>
            <a:ext cx="1407008" cy="219291"/>
          </a:xfrm>
          <a:prstGeom prst="rect">
            <a:avLst/>
          </a:prstGeom>
          <a:noFill/>
        </p:spPr>
        <p:txBody>
          <a:bodyPr wrap="square" lIns="34258" tIns="17130" rIns="34258" bIns="17130" rtlCol="0">
            <a:spAutoFit/>
          </a:bodyPr>
          <a:lstStyle/>
          <a:p>
            <a:pPr algn="r" defTabSz="913443"/>
            <a:fld id="{E902E780-5B93-984E-B655-96075E71BDE6}" type="slidenum">
              <a:rPr lang="en-US" sz="1200">
                <a:solidFill>
                  <a:prstClr val="black"/>
                </a:solidFill>
                <a:latin typeface="Calibri"/>
              </a:rPr>
              <a:pPr algn="r" defTabSz="913443"/>
              <a:t>‹Nº›</a:t>
            </a:fld>
            <a:endParaRPr lang="en-US" sz="1200" dirty="0">
              <a:solidFill>
                <a:prstClr val="black"/>
              </a:solidFill>
              <a:latin typeface="Calibri"/>
            </a:endParaRPr>
          </a:p>
        </p:txBody>
      </p:sp>
    </p:spTree>
    <p:extLst>
      <p:ext uri="{BB962C8B-B14F-4D97-AF65-F5344CB8AC3E}">
        <p14:creationId xmlns:p14="http://schemas.microsoft.com/office/powerpoint/2010/main" val="4190923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22"/>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548" indent="0">
              <a:buNone/>
              <a:defRPr sz="1500">
                <a:solidFill>
                  <a:schemeClr val="tx1">
                    <a:tint val="75000"/>
                  </a:schemeClr>
                </a:solidFill>
              </a:defRPr>
            </a:lvl2pPr>
            <a:lvl3pPr marL="685078" indent="0">
              <a:buNone/>
              <a:defRPr sz="1400">
                <a:solidFill>
                  <a:schemeClr val="tx1">
                    <a:tint val="75000"/>
                  </a:schemeClr>
                </a:solidFill>
              </a:defRPr>
            </a:lvl3pPr>
            <a:lvl4pPr marL="1027624" indent="0">
              <a:buNone/>
              <a:defRPr sz="1200">
                <a:solidFill>
                  <a:schemeClr val="tx1">
                    <a:tint val="75000"/>
                  </a:schemeClr>
                </a:solidFill>
              </a:defRPr>
            </a:lvl4pPr>
            <a:lvl5pPr marL="1370159" indent="0">
              <a:buNone/>
              <a:defRPr sz="1200">
                <a:solidFill>
                  <a:schemeClr val="tx1">
                    <a:tint val="75000"/>
                  </a:schemeClr>
                </a:solidFill>
              </a:defRPr>
            </a:lvl5pPr>
            <a:lvl6pPr marL="1712704" indent="0">
              <a:buNone/>
              <a:defRPr sz="1200">
                <a:solidFill>
                  <a:schemeClr val="tx1">
                    <a:tint val="75000"/>
                  </a:schemeClr>
                </a:solidFill>
              </a:defRPr>
            </a:lvl6pPr>
            <a:lvl7pPr marL="2055234" indent="0">
              <a:buNone/>
              <a:defRPr sz="1200">
                <a:solidFill>
                  <a:schemeClr val="tx1">
                    <a:tint val="75000"/>
                  </a:schemeClr>
                </a:solidFill>
              </a:defRPr>
            </a:lvl7pPr>
            <a:lvl8pPr marL="2397780" indent="0">
              <a:buNone/>
              <a:defRPr sz="1200">
                <a:solidFill>
                  <a:schemeClr val="tx1">
                    <a:tint val="75000"/>
                  </a:schemeClr>
                </a:solidFill>
              </a:defRPr>
            </a:lvl8pPr>
            <a:lvl9pPr marL="2740328"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322429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849618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548" indent="0">
              <a:buNone/>
              <a:defRPr sz="1500" b="1"/>
            </a:lvl2pPr>
            <a:lvl3pPr marL="685078" indent="0">
              <a:buNone/>
              <a:defRPr sz="1400" b="1"/>
            </a:lvl3pPr>
            <a:lvl4pPr marL="1027624" indent="0">
              <a:buNone/>
              <a:defRPr sz="1200" b="1"/>
            </a:lvl4pPr>
            <a:lvl5pPr marL="1370159" indent="0">
              <a:buNone/>
              <a:defRPr sz="1200" b="1"/>
            </a:lvl5pPr>
            <a:lvl6pPr marL="1712704" indent="0">
              <a:buNone/>
              <a:defRPr sz="1200" b="1"/>
            </a:lvl6pPr>
            <a:lvl7pPr marL="2055234" indent="0">
              <a:buNone/>
              <a:defRPr sz="1200" b="1"/>
            </a:lvl7pPr>
            <a:lvl8pPr marL="2397780" indent="0">
              <a:buNone/>
              <a:defRPr sz="1200" b="1"/>
            </a:lvl8pPr>
            <a:lvl9pPr marL="2740328"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10"/>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66" y="1260872"/>
            <a:ext cx="3887391" cy="617934"/>
          </a:xfrm>
        </p:spPr>
        <p:txBody>
          <a:bodyPr anchor="b"/>
          <a:lstStyle>
            <a:lvl1pPr marL="0" indent="0">
              <a:buNone/>
              <a:defRPr sz="1800" b="1"/>
            </a:lvl1pPr>
            <a:lvl2pPr marL="342548" indent="0">
              <a:buNone/>
              <a:defRPr sz="1500" b="1"/>
            </a:lvl2pPr>
            <a:lvl3pPr marL="685078" indent="0">
              <a:buNone/>
              <a:defRPr sz="1400" b="1"/>
            </a:lvl3pPr>
            <a:lvl4pPr marL="1027624" indent="0">
              <a:buNone/>
              <a:defRPr sz="1200" b="1"/>
            </a:lvl4pPr>
            <a:lvl5pPr marL="1370159" indent="0">
              <a:buNone/>
              <a:defRPr sz="1200" b="1"/>
            </a:lvl5pPr>
            <a:lvl6pPr marL="1712704" indent="0">
              <a:buNone/>
              <a:defRPr sz="1200" b="1"/>
            </a:lvl6pPr>
            <a:lvl7pPr marL="2055234" indent="0">
              <a:buNone/>
              <a:defRPr sz="1200" b="1"/>
            </a:lvl7pPr>
            <a:lvl8pPr marL="2397780" indent="0">
              <a:buNone/>
              <a:defRPr sz="1200" b="1"/>
            </a:lvl8pPr>
            <a:lvl9pPr marL="2740328" indent="0">
              <a:buNone/>
              <a:defRPr sz="1200" b="1"/>
            </a:lvl9pPr>
          </a:lstStyle>
          <a:p>
            <a:pPr lvl="0"/>
            <a:r>
              <a:rPr lang="en-US"/>
              <a:t>Edit Master text styles</a:t>
            </a:r>
          </a:p>
        </p:txBody>
      </p:sp>
      <p:sp>
        <p:nvSpPr>
          <p:cNvPr id="6" name="Content Placeholder 5"/>
          <p:cNvSpPr>
            <a:spLocks noGrp="1"/>
          </p:cNvSpPr>
          <p:nvPr>
            <p:ph sz="quarter" idx="4"/>
          </p:nvPr>
        </p:nvSpPr>
        <p:spPr>
          <a:xfrm>
            <a:off x="4629166" y="1878810"/>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0444561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233673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2811237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8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48" indent="0">
              <a:buNone/>
              <a:defRPr sz="1100"/>
            </a:lvl2pPr>
            <a:lvl3pPr marL="685078" indent="0">
              <a:buNone/>
              <a:defRPr sz="900"/>
            </a:lvl3pPr>
            <a:lvl4pPr marL="1027624" indent="0">
              <a:buNone/>
              <a:defRPr sz="800"/>
            </a:lvl4pPr>
            <a:lvl5pPr marL="1370159" indent="0">
              <a:buNone/>
              <a:defRPr sz="800"/>
            </a:lvl5pPr>
            <a:lvl6pPr marL="1712704" indent="0">
              <a:buNone/>
              <a:defRPr sz="800"/>
            </a:lvl6pPr>
            <a:lvl7pPr marL="2055234" indent="0">
              <a:buNone/>
              <a:defRPr sz="800"/>
            </a:lvl7pPr>
            <a:lvl8pPr marL="2397780" indent="0">
              <a:buNone/>
              <a:defRPr sz="800"/>
            </a:lvl8pPr>
            <a:lvl9pPr marL="2740328"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569911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GB"/>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fecha 3"/>
          <p:cNvSpPr>
            <a:spLocks noGrp="1"/>
          </p:cNvSpPr>
          <p:nvPr>
            <p:ph type="dt" sz="half" idx="10"/>
          </p:nvPr>
        </p:nvSpPr>
        <p:spPr/>
        <p:txBody>
          <a:bodyPr/>
          <a:lstStyle/>
          <a:p>
            <a:fld id="{C79C8E1C-A3E0-254B-BA02-1D0A8810C4A5}" type="datetimeFigureOut">
              <a:rPr lang="es-ES" smtClean="0"/>
              <a:t>05/02/2019</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32198469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87"/>
            <a:ext cx="4629150" cy="3655219"/>
          </a:xfrm>
        </p:spPr>
        <p:txBody>
          <a:bodyPr anchor="t"/>
          <a:lstStyle>
            <a:lvl1pPr marL="0" indent="0">
              <a:buNone/>
              <a:defRPr sz="2400"/>
            </a:lvl1pPr>
            <a:lvl2pPr marL="342548" indent="0">
              <a:buNone/>
              <a:defRPr sz="2100"/>
            </a:lvl2pPr>
            <a:lvl3pPr marL="685078" indent="0">
              <a:buNone/>
              <a:defRPr sz="1800"/>
            </a:lvl3pPr>
            <a:lvl4pPr marL="1027624" indent="0">
              <a:buNone/>
              <a:defRPr sz="1500"/>
            </a:lvl4pPr>
            <a:lvl5pPr marL="1370159" indent="0">
              <a:buNone/>
              <a:defRPr sz="1500"/>
            </a:lvl5pPr>
            <a:lvl6pPr marL="1712704" indent="0">
              <a:buNone/>
              <a:defRPr sz="1500"/>
            </a:lvl6pPr>
            <a:lvl7pPr marL="2055234" indent="0">
              <a:buNone/>
              <a:defRPr sz="1500"/>
            </a:lvl7pPr>
            <a:lvl8pPr marL="2397780" indent="0">
              <a:buNone/>
              <a:defRPr sz="1500"/>
            </a:lvl8pPr>
            <a:lvl9pPr marL="2740328"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48" indent="0">
              <a:buNone/>
              <a:defRPr sz="1100"/>
            </a:lvl2pPr>
            <a:lvl3pPr marL="685078" indent="0">
              <a:buNone/>
              <a:defRPr sz="900"/>
            </a:lvl3pPr>
            <a:lvl4pPr marL="1027624" indent="0">
              <a:buNone/>
              <a:defRPr sz="800"/>
            </a:lvl4pPr>
            <a:lvl5pPr marL="1370159" indent="0">
              <a:buNone/>
              <a:defRPr sz="800"/>
            </a:lvl5pPr>
            <a:lvl6pPr marL="1712704" indent="0">
              <a:buNone/>
              <a:defRPr sz="800"/>
            </a:lvl6pPr>
            <a:lvl7pPr marL="2055234" indent="0">
              <a:buNone/>
              <a:defRPr sz="800"/>
            </a:lvl7pPr>
            <a:lvl8pPr marL="2397780" indent="0">
              <a:buNone/>
              <a:defRPr sz="800"/>
            </a:lvl8pPr>
            <a:lvl9pPr marL="2740328"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703041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314973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62"/>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66" y="273862"/>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204751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548" indent="0" algn="ctr">
              <a:buNone/>
              <a:defRPr sz="1500"/>
            </a:lvl2pPr>
            <a:lvl3pPr marL="685078" indent="0" algn="ctr">
              <a:buNone/>
              <a:defRPr sz="1400"/>
            </a:lvl3pPr>
            <a:lvl4pPr marL="1027624" indent="0" algn="ctr">
              <a:buNone/>
              <a:defRPr sz="1200"/>
            </a:lvl4pPr>
            <a:lvl5pPr marL="1370159" indent="0" algn="ctr">
              <a:buNone/>
              <a:defRPr sz="1200"/>
            </a:lvl5pPr>
            <a:lvl6pPr marL="1712704" indent="0" algn="ctr">
              <a:buNone/>
              <a:defRPr sz="1200"/>
            </a:lvl6pPr>
            <a:lvl7pPr marL="2055234" indent="0" algn="ctr">
              <a:buNone/>
              <a:defRPr sz="1200"/>
            </a:lvl7pPr>
            <a:lvl8pPr marL="2397780" indent="0" algn="ctr">
              <a:buNone/>
              <a:defRPr sz="1200"/>
            </a:lvl8pPr>
            <a:lvl9pPr marL="2740328"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A7EA8A04-E67D-B248-A187-990C79800336}"/>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 xmlns:a16="http://schemas.microsoft.com/office/drawing/2014/main" id="{A5674171-C8DD-B74D-B252-1AE1E307C9AE}"/>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3386305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53526"/>
            <a:ext cx="7886700" cy="994172"/>
          </a:xfrm>
        </p:spPr>
        <p:txBody>
          <a:bodyPr/>
          <a:lstStyle>
            <a:lvl1pPr>
              <a:defRPr>
                <a:solidFill>
                  <a:srgbClr val="4682B4"/>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E39631F1-69CA-494E-B88C-BE0B6CAD01F9}"/>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 xmlns:a16="http://schemas.microsoft.com/office/drawing/2014/main" id="{45F691AB-2FF4-BD4B-BFB5-FC0189696951}"/>
              </a:ext>
            </a:extLst>
          </p:cNvPr>
          <p:cNvPicPr>
            <a:picLocks noChangeAspect="1"/>
          </p:cNvPicPr>
          <p:nvPr userDrawn="1"/>
        </p:nvPicPr>
        <p:blipFill>
          <a:blip r:embed="rId2"/>
          <a:stretch>
            <a:fillRect/>
          </a:stretch>
        </p:blipFill>
        <p:spPr>
          <a:xfrm>
            <a:off x="7565517" y="4699827"/>
            <a:ext cx="1289313" cy="397391"/>
          </a:xfrm>
          <a:prstGeom prst="rect">
            <a:avLst/>
          </a:prstGeom>
        </p:spPr>
      </p:pic>
      <p:sp>
        <p:nvSpPr>
          <p:cNvPr id="11" name="TextBox 10">
            <a:extLst>
              <a:ext uri="{FF2B5EF4-FFF2-40B4-BE49-F238E27FC236}">
                <a16:creationId xmlns="" xmlns:a16="http://schemas.microsoft.com/office/drawing/2014/main" id="{18A19501-5890-0448-8ABB-95B7271AB399}"/>
              </a:ext>
            </a:extLst>
          </p:cNvPr>
          <p:cNvSpPr txBox="1"/>
          <p:nvPr userDrawn="1"/>
        </p:nvSpPr>
        <p:spPr>
          <a:xfrm>
            <a:off x="7736992" y="4866504"/>
            <a:ext cx="1407008" cy="219291"/>
          </a:xfrm>
          <a:prstGeom prst="rect">
            <a:avLst/>
          </a:prstGeom>
          <a:noFill/>
        </p:spPr>
        <p:txBody>
          <a:bodyPr wrap="square" lIns="34258" tIns="17130" rIns="34258" bIns="17130" rtlCol="0">
            <a:spAutoFit/>
          </a:bodyPr>
          <a:lstStyle/>
          <a:p>
            <a:pPr algn="r" defTabSz="913443"/>
            <a:fld id="{E902E780-5B93-984E-B655-96075E71BDE6}" type="slidenum">
              <a:rPr lang="en-US" sz="1200">
                <a:solidFill>
                  <a:prstClr val="black"/>
                </a:solidFill>
                <a:latin typeface="Calibri"/>
              </a:rPr>
              <a:pPr algn="r" defTabSz="913443"/>
              <a:t>‹Nº›</a:t>
            </a:fld>
            <a:endParaRPr lang="en-US" sz="1200" dirty="0">
              <a:solidFill>
                <a:prstClr val="black"/>
              </a:solidFill>
              <a:latin typeface="Calibri"/>
            </a:endParaRPr>
          </a:p>
        </p:txBody>
      </p:sp>
      <p:sp>
        <p:nvSpPr>
          <p:cNvPr id="12" name="TextBox 11">
            <a:extLst>
              <a:ext uri="{FF2B5EF4-FFF2-40B4-BE49-F238E27FC236}">
                <a16:creationId xmlns="" xmlns:a16="http://schemas.microsoft.com/office/drawing/2014/main" id="{2B881341-C337-8346-95BB-903FE95EF4D2}"/>
              </a:ext>
            </a:extLst>
          </p:cNvPr>
          <p:cNvSpPr txBox="1"/>
          <p:nvPr userDrawn="1"/>
        </p:nvSpPr>
        <p:spPr>
          <a:xfrm>
            <a:off x="7343558" y="16729"/>
            <a:ext cx="1739265" cy="207728"/>
          </a:xfrm>
          <a:prstGeom prst="rect">
            <a:avLst/>
          </a:prstGeom>
          <a:noFill/>
        </p:spPr>
        <p:txBody>
          <a:bodyPr wrap="square" lIns="34258" tIns="17130" rIns="34258" bIns="17130" rtlCol="0">
            <a:spAutoFit/>
          </a:bodyPr>
          <a:lstStyle/>
          <a:p>
            <a:pPr algn="r" defTabSz="913443">
              <a:defRPr/>
            </a:pPr>
            <a:r>
              <a:rPr lang="en-US" sz="1100" dirty="0">
                <a:solidFill>
                  <a:srgbClr val="4682B4"/>
                </a:solidFill>
                <a:latin typeface="Calibri"/>
              </a:rPr>
              <a:t>Schwartz et al, AHA 18</a:t>
            </a:r>
            <a:endParaRPr lang="en-US" sz="1100" dirty="0">
              <a:solidFill>
                <a:prstClr val="black"/>
              </a:solidFill>
              <a:latin typeface="Calibri"/>
            </a:endParaRPr>
          </a:p>
        </p:txBody>
      </p:sp>
    </p:spTree>
    <p:extLst>
      <p:ext uri="{BB962C8B-B14F-4D97-AF65-F5344CB8AC3E}">
        <p14:creationId xmlns:p14="http://schemas.microsoft.com/office/powerpoint/2010/main" val="13855439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22"/>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548" indent="0">
              <a:buNone/>
              <a:defRPr sz="1500">
                <a:solidFill>
                  <a:schemeClr val="tx1">
                    <a:tint val="75000"/>
                  </a:schemeClr>
                </a:solidFill>
              </a:defRPr>
            </a:lvl2pPr>
            <a:lvl3pPr marL="685078" indent="0">
              <a:buNone/>
              <a:defRPr sz="1400">
                <a:solidFill>
                  <a:schemeClr val="tx1">
                    <a:tint val="75000"/>
                  </a:schemeClr>
                </a:solidFill>
              </a:defRPr>
            </a:lvl3pPr>
            <a:lvl4pPr marL="1027624" indent="0">
              <a:buNone/>
              <a:defRPr sz="1200">
                <a:solidFill>
                  <a:schemeClr val="tx1">
                    <a:tint val="75000"/>
                  </a:schemeClr>
                </a:solidFill>
              </a:defRPr>
            </a:lvl4pPr>
            <a:lvl5pPr marL="1370159" indent="0">
              <a:buNone/>
              <a:defRPr sz="1200">
                <a:solidFill>
                  <a:schemeClr val="tx1">
                    <a:tint val="75000"/>
                  </a:schemeClr>
                </a:solidFill>
              </a:defRPr>
            </a:lvl5pPr>
            <a:lvl6pPr marL="1712704" indent="0">
              <a:buNone/>
              <a:defRPr sz="1200">
                <a:solidFill>
                  <a:schemeClr val="tx1">
                    <a:tint val="75000"/>
                  </a:schemeClr>
                </a:solidFill>
              </a:defRPr>
            </a:lvl6pPr>
            <a:lvl7pPr marL="2055234" indent="0">
              <a:buNone/>
              <a:defRPr sz="1200">
                <a:solidFill>
                  <a:schemeClr val="tx1">
                    <a:tint val="75000"/>
                  </a:schemeClr>
                </a:solidFill>
              </a:defRPr>
            </a:lvl7pPr>
            <a:lvl8pPr marL="2397780" indent="0">
              <a:buNone/>
              <a:defRPr sz="1200">
                <a:solidFill>
                  <a:schemeClr val="tx1">
                    <a:tint val="75000"/>
                  </a:schemeClr>
                </a:solidFill>
              </a:defRPr>
            </a:lvl8pPr>
            <a:lvl9pPr marL="2740328"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146543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0989503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548" indent="0">
              <a:buNone/>
              <a:defRPr sz="1500" b="1"/>
            </a:lvl2pPr>
            <a:lvl3pPr marL="685078" indent="0">
              <a:buNone/>
              <a:defRPr sz="1400" b="1"/>
            </a:lvl3pPr>
            <a:lvl4pPr marL="1027624" indent="0">
              <a:buNone/>
              <a:defRPr sz="1200" b="1"/>
            </a:lvl4pPr>
            <a:lvl5pPr marL="1370159" indent="0">
              <a:buNone/>
              <a:defRPr sz="1200" b="1"/>
            </a:lvl5pPr>
            <a:lvl6pPr marL="1712704" indent="0">
              <a:buNone/>
              <a:defRPr sz="1200" b="1"/>
            </a:lvl6pPr>
            <a:lvl7pPr marL="2055234" indent="0">
              <a:buNone/>
              <a:defRPr sz="1200" b="1"/>
            </a:lvl7pPr>
            <a:lvl8pPr marL="2397780" indent="0">
              <a:buNone/>
              <a:defRPr sz="1200" b="1"/>
            </a:lvl8pPr>
            <a:lvl9pPr marL="2740328"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10"/>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66" y="1260872"/>
            <a:ext cx="3887391" cy="617934"/>
          </a:xfrm>
        </p:spPr>
        <p:txBody>
          <a:bodyPr anchor="b"/>
          <a:lstStyle>
            <a:lvl1pPr marL="0" indent="0">
              <a:buNone/>
              <a:defRPr sz="1800" b="1"/>
            </a:lvl1pPr>
            <a:lvl2pPr marL="342548" indent="0">
              <a:buNone/>
              <a:defRPr sz="1500" b="1"/>
            </a:lvl2pPr>
            <a:lvl3pPr marL="685078" indent="0">
              <a:buNone/>
              <a:defRPr sz="1400" b="1"/>
            </a:lvl3pPr>
            <a:lvl4pPr marL="1027624" indent="0">
              <a:buNone/>
              <a:defRPr sz="1200" b="1"/>
            </a:lvl4pPr>
            <a:lvl5pPr marL="1370159" indent="0">
              <a:buNone/>
              <a:defRPr sz="1200" b="1"/>
            </a:lvl5pPr>
            <a:lvl6pPr marL="1712704" indent="0">
              <a:buNone/>
              <a:defRPr sz="1200" b="1"/>
            </a:lvl6pPr>
            <a:lvl7pPr marL="2055234" indent="0">
              <a:buNone/>
              <a:defRPr sz="1200" b="1"/>
            </a:lvl7pPr>
            <a:lvl8pPr marL="2397780" indent="0">
              <a:buNone/>
              <a:defRPr sz="1200" b="1"/>
            </a:lvl8pPr>
            <a:lvl9pPr marL="2740328" indent="0">
              <a:buNone/>
              <a:defRPr sz="1200" b="1"/>
            </a:lvl9pPr>
          </a:lstStyle>
          <a:p>
            <a:pPr lvl="0"/>
            <a:r>
              <a:rPr lang="en-US"/>
              <a:t>Edit Master text styles</a:t>
            </a:r>
          </a:p>
        </p:txBody>
      </p:sp>
      <p:sp>
        <p:nvSpPr>
          <p:cNvPr id="6" name="Content Placeholder 5"/>
          <p:cNvSpPr>
            <a:spLocks noGrp="1"/>
          </p:cNvSpPr>
          <p:nvPr>
            <p:ph sz="quarter" idx="4"/>
          </p:nvPr>
        </p:nvSpPr>
        <p:spPr>
          <a:xfrm>
            <a:off x="4629166" y="1878810"/>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7064567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0361970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85546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85"/>
            <a:ext cx="7772400" cy="1021556"/>
          </a:xfrm>
        </p:spPr>
        <p:txBody>
          <a:bodyPr anchor="t"/>
          <a:lstStyle>
            <a:lvl1pPr algn="l">
              <a:defRPr sz="4000" b="1" cap="all"/>
            </a:lvl1pPr>
          </a:lstStyle>
          <a:p>
            <a:r>
              <a:rPr lang="es-ES_tradnl" smtClean="0"/>
              <a:t>Clic para editar título</a:t>
            </a:r>
            <a:endParaRPr lang="en-GB"/>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459" indent="0">
              <a:buNone/>
              <a:defRPr sz="1800">
                <a:solidFill>
                  <a:schemeClr val="tx1">
                    <a:tint val="75000"/>
                  </a:schemeClr>
                </a:solidFill>
              </a:defRPr>
            </a:lvl2pPr>
            <a:lvl3pPr marL="912918" indent="0">
              <a:buNone/>
              <a:defRPr sz="1600">
                <a:solidFill>
                  <a:schemeClr val="tx1">
                    <a:tint val="75000"/>
                  </a:schemeClr>
                </a:solidFill>
              </a:defRPr>
            </a:lvl3pPr>
            <a:lvl4pPr marL="1369370" indent="0">
              <a:buNone/>
              <a:defRPr sz="1400">
                <a:solidFill>
                  <a:schemeClr val="tx1">
                    <a:tint val="75000"/>
                  </a:schemeClr>
                </a:solidFill>
              </a:defRPr>
            </a:lvl4pPr>
            <a:lvl5pPr marL="1825829" indent="0">
              <a:buNone/>
              <a:defRPr sz="1400">
                <a:solidFill>
                  <a:schemeClr val="tx1">
                    <a:tint val="75000"/>
                  </a:schemeClr>
                </a:solidFill>
              </a:defRPr>
            </a:lvl5pPr>
            <a:lvl6pPr marL="2282283" indent="0">
              <a:buNone/>
              <a:defRPr sz="1400">
                <a:solidFill>
                  <a:schemeClr val="tx1">
                    <a:tint val="75000"/>
                  </a:schemeClr>
                </a:solidFill>
              </a:defRPr>
            </a:lvl6pPr>
            <a:lvl7pPr marL="2738741" indent="0">
              <a:buNone/>
              <a:defRPr sz="1400">
                <a:solidFill>
                  <a:schemeClr val="tx1">
                    <a:tint val="75000"/>
                  </a:schemeClr>
                </a:solidFill>
              </a:defRPr>
            </a:lvl7pPr>
            <a:lvl8pPr marL="3195190" indent="0">
              <a:buNone/>
              <a:defRPr sz="1400">
                <a:solidFill>
                  <a:schemeClr val="tx1">
                    <a:tint val="75000"/>
                  </a:schemeClr>
                </a:solidFill>
              </a:defRPr>
            </a:lvl8pPr>
            <a:lvl9pPr marL="3651658"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C79C8E1C-A3E0-254B-BA02-1D0A8810C4A5}" type="datetimeFigureOut">
              <a:rPr lang="es-ES" smtClean="0"/>
              <a:t>05/02/2019</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2370031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8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48" indent="0">
              <a:buNone/>
              <a:defRPr sz="1100"/>
            </a:lvl2pPr>
            <a:lvl3pPr marL="685078" indent="0">
              <a:buNone/>
              <a:defRPr sz="900"/>
            </a:lvl3pPr>
            <a:lvl4pPr marL="1027624" indent="0">
              <a:buNone/>
              <a:defRPr sz="800"/>
            </a:lvl4pPr>
            <a:lvl5pPr marL="1370159" indent="0">
              <a:buNone/>
              <a:defRPr sz="800"/>
            </a:lvl5pPr>
            <a:lvl6pPr marL="1712704" indent="0">
              <a:buNone/>
              <a:defRPr sz="800"/>
            </a:lvl6pPr>
            <a:lvl7pPr marL="2055234" indent="0">
              <a:buNone/>
              <a:defRPr sz="800"/>
            </a:lvl7pPr>
            <a:lvl8pPr marL="2397780" indent="0">
              <a:buNone/>
              <a:defRPr sz="800"/>
            </a:lvl8pPr>
            <a:lvl9pPr marL="2740328"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672638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87"/>
            <a:ext cx="4629150" cy="3655219"/>
          </a:xfrm>
        </p:spPr>
        <p:txBody>
          <a:bodyPr anchor="t"/>
          <a:lstStyle>
            <a:lvl1pPr marL="0" indent="0">
              <a:buNone/>
              <a:defRPr sz="2400"/>
            </a:lvl1pPr>
            <a:lvl2pPr marL="342548" indent="0">
              <a:buNone/>
              <a:defRPr sz="2100"/>
            </a:lvl2pPr>
            <a:lvl3pPr marL="685078" indent="0">
              <a:buNone/>
              <a:defRPr sz="1800"/>
            </a:lvl3pPr>
            <a:lvl4pPr marL="1027624" indent="0">
              <a:buNone/>
              <a:defRPr sz="1500"/>
            </a:lvl4pPr>
            <a:lvl5pPr marL="1370159" indent="0">
              <a:buNone/>
              <a:defRPr sz="1500"/>
            </a:lvl5pPr>
            <a:lvl6pPr marL="1712704" indent="0">
              <a:buNone/>
              <a:defRPr sz="1500"/>
            </a:lvl6pPr>
            <a:lvl7pPr marL="2055234" indent="0">
              <a:buNone/>
              <a:defRPr sz="1500"/>
            </a:lvl7pPr>
            <a:lvl8pPr marL="2397780" indent="0">
              <a:buNone/>
              <a:defRPr sz="1500"/>
            </a:lvl8pPr>
            <a:lvl9pPr marL="2740328"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48" indent="0">
              <a:buNone/>
              <a:defRPr sz="1100"/>
            </a:lvl2pPr>
            <a:lvl3pPr marL="685078" indent="0">
              <a:buNone/>
              <a:defRPr sz="900"/>
            </a:lvl3pPr>
            <a:lvl4pPr marL="1027624" indent="0">
              <a:buNone/>
              <a:defRPr sz="800"/>
            </a:lvl4pPr>
            <a:lvl5pPr marL="1370159" indent="0">
              <a:buNone/>
              <a:defRPr sz="800"/>
            </a:lvl5pPr>
            <a:lvl6pPr marL="1712704" indent="0">
              <a:buNone/>
              <a:defRPr sz="800"/>
            </a:lvl6pPr>
            <a:lvl7pPr marL="2055234" indent="0">
              <a:buNone/>
              <a:defRPr sz="800"/>
            </a:lvl7pPr>
            <a:lvl8pPr marL="2397780" indent="0">
              <a:buNone/>
              <a:defRPr sz="800"/>
            </a:lvl8pPr>
            <a:lvl9pPr marL="2740328"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94268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5029890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62"/>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66" y="273862"/>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8644604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572" indent="0" algn="ctr">
              <a:buNone/>
              <a:defRPr sz="1500"/>
            </a:lvl2pPr>
            <a:lvl3pPr marL="685130" indent="0" algn="ctr">
              <a:buNone/>
              <a:defRPr sz="1400"/>
            </a:lvl3pPr>
            <a:lvl4pPr marL="1027702" indent="0" algn="ctr">
              <a:buNone/>
              <a:defRPr sz="1200"/>
            </a:lvl4pPr>
            <a:lvl5pPr marL="1370261" indent="0" algn="ctr">
              <a:buNone/>
              <a:defRPr sz="1200"/>
            </a:lvl5pPr>
            <a:lvl6pPr marL="1712830" indent="0" algn="ctr">
              <a:buNone/>
              <a:defRPr sz="1200"/>
            </a:lvl6pPr>
            <a:lvl7pPr marL="2055390" indent="0" algn="ctr">
              <a:buNone/>
              <a:defRPr sz="1200"/>
            </a:lvl7pPr>
            <a:lvl8pPr marL="2397960" indent="0" algn="ctr">
              <a:buNone/>
              <a:defRPr sz="1200"/>
            </a:lvl8pPr>
            <a:lvl9pPr marL="2740532"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689268FB-9549-0F45-B3A9-CDC1790C1749}"/>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771C7B97-4C39-5547-82EC-2C462C23A596}"/>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3904604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500">
                <a:solidFill>
                  <a:srgbClr val="4682B4"/>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4C9C0E17-1C78-DB40-A9A8-8CBE00792EBE}"/>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68E37463-C0A8-6148-86B2-8838C08F5E80}"/>
              </a:ext>
            </a:extLst>
          </p:cNvPr>
          <p:cNvPicPr>
            <a:picLocks noChangeAspect="1"/>
          </p:cNvPicPr>
          <p:nvPr userDrawn="1"/>
        </p:nvPicPr>
        <p:blipFill>
          <a:blip r:embed="rId2"/>
          <a:stretch>
            <a:fillRect/>
          </a:stretch>
        </p:blipFill>
        <p:spPr>
          <a:xfrm>
            <a:off x="7565517" y="4699826"/>
            <a:ext cx="1289313" cy="397391"/>
          </a:xfrm>
          <a:prstGeom prst="rect">
            <a:avLst/>
          </a:prstGeom>
        </p:spPr>
      </p:pic>
      <p:sp>
        <p:nvSpPr>
          <p:cNvPr id="9" name="TextBox 8">
            <a:extLst>
              <a:ext uri="{FF2B5EF4-FFF2-40B4-BE49-F238E27FC236}">
                <a16:creationId xmlns="" xmlns:a16="http://schemas.microsoft.com/office/drawing/2014/main" id="{DCBDDFC3-5EB2-6A4E-8F0F-73D9B2C57EFD}"/>
              </a:ext>
            </a:extLst>
          </p:cNvPr>
          <p:cNvSpPr txBox="1"/>
          <p:nvPr userDrawn="1"/>
        </p:nvSpPr>
        <p:spPr>
          <a:xfrm>
            <a:off x="7343558" y="16728"/>
            <a:ext cx="1739265" cy="207730"/>
          </a:xfrm>
          <a:prstGeom prst="rect">
            <a:avLst/>
          </a:prstGeom>
          <a:noFill/>
        </p:spPr>
        <p:txBody>
          <a:bodyPr wrap="square" lIns="34261" tIns="17130" rIns="34261" bIns="17130" rtlCol="0">
            <a:spAutoFit/>
          </a:bodyPr>
          <a:lstStyle/>
          <a:p>
            <a:pPr algn="r" defTabSz="913500"/>
            <a:r>
              <a:rPr lang="en-US" sz="1100" dirty="0">
                <a:solidFill>
                  <a:srgbClr val="4682B4"/>
                </a:solidFill>
                <a:latin typeface="Calibri"/>
              </a:rPr>
              <a:t>Schwartz et al, AHA 18</a:t>
            </a:r>
            <a:endParaRPr lang="en-US" sz="1100" dirty="0">
              <a:solidFill>
                <a:prstClr val="black"/>
              </a:solidFill>
              <a:latin typeface="Calibri"/>
            </a:endParaRPr>
          </a:p>
        </p:txBody>
      </p:sp>
      <p:sp>
        <p:nvSpPr>
          <p:cNvPr id="10" name="TextBox 9">
            <a:extLst>
              <a:ext uri="{FF2B5EF4-FFF2-40B4-BE49-F238E27FC236}">
                <a16:creationId xmlns="" xmlns:a16="http://schemas.microsoft.com/office/drawing/2014/main" id="{46A70800-2549-864B-A86C-91867C478842}"/>
              </a:ext>
            </a:extLst>
          </p:cNvPr>
          <p:cNvSpPr txBox="1"/>
          <p:nvPr userDrawn="1"/>
        </p:nvSpPr>
        <p:spPr>
          <a:xfrm>
            <a:off x="7736992" y="4866504"/>
            <a:ext cx="1407008" cy="219291"/>
          </a:xfrm>
          <a:prstGeom prst="rect">
            <a:avLst/>
          </a:prstGeom>
          <a:noFill/>
        </p:spPr>
        <p:txBody>
          <a:bodyPr wrap="square" lIns="34261" tIns="17130" rIns="34261" bIns="17130" rtlCol="0">
            <a:spAutoFit/>
          </a:bodyPr>
          <a:lstStyle/>
          <a:p>
            <a:pPr algn="r" defTabSz="913500"/>
            <a:fld id="{E902E780-5B93-984E-B655-96075E71BDE6}" type="slidenum">
              <a:rPr lang="en-US" sz="1200">
                <a:solidFill>
                  <a:prstClr val="black"/>
                </a:solidFill>
                <a:latin typeface="Calibri"/>
              </a:rPr>
              <a:pPr algn="r" defTabSz="913500"/>
              <a:t>‹Nº›</a:t>
            </a:fld>
            <a:endParaRPr lang="en-US" sz="1200" dirty="0">
              <a:solidFill>
                <a:prstClr val="black"/>
              </a:solidFill>
              <a:latin typeface="Calibri"/>
            </a:endParaRPr>
          </a:p>
        </p:txBody>
      </p:sp>
    </p:spTree>
    <p:extLst>
      <p:ext uri="{BB962C8B-B14F-4D97-AF65-F5344CB8AC3E}">
        <p14:creationId xmlns:p14="http://schemas.microsoft.com/office/powerpoint/2010/main" val="10253226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20"/>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572" indent="0">
              <a:buNone/>
              <a:defRPr sz="1500">
                <a:solidFill>
                  <a:schemeClr val="tx1">
                    <a:tint val="75000"/>
                  </a:schemeClr>
                </a:solidFill>
              </a:defRPr>
            </a:lvl2pPr>
            <a:lvl3pPr marL="685130" indent="0">
              <a:buNone/>
              <a:defRPr sz="1400">
                <a:solidFill>
                  <a:schemeClr val="tx1">
                    <a:tint val="75000"/>
                  </a:schemeClr>
                </a:solidFill>
              </a:defRPr>
            </a:lvl3pPr>
            <a:lvl4pPr marL="1027702" indent="0">
              <a:buNone/>
              <a:defRPr sz="1200">
                <a:solidFill>
                  <a:schemeClr val="tx1">
                    <a:tint val="75000"/>
                  </a:schemeClr>
                </a:solidFill>
              </a:defRPr>
            </a:lvl4pPr>
            <a:lvl5pPr marL="1370261" indent="0">
              <a:buNone/>
              <a:defRPr sz="1200">
                <a:solidFill>
                  <a:schemeClr val="tx1">
                    <a:tint val="75000"/>
                  </a:schemeClr>
                </a:solidFill>
              </a:defRPr>
            </a:lvl5pPr>
            <a:lvl6pPr marL="1712830" indent="0">
              <a:buNone/>
              <a:defRPr sz="1200">
                <a:solidFill>
                  <a:schemeClr val="tx1">
                    <a:tint val="75000"/>
                  </a:schemeClr>
                </a:solidFill>
              </a:defRPr>
            </a:lvl6pPr>
            <a:lvl7pPr marL="2055390" indent="0">
              <a:buNone/>
              <a:defRPr sz="1200">
                <a:solidFill>
                  <a:schemeClr val="tx1">
                    <a:tint val="75000"/>
                  </a:schemeClr>
                </a:solidFill>
              </a:defRPr>
            </a:lvl7pPr>
            <a:lvl8pPr marL="2397960" indent="0">
              <a:buNone/>
              <a:defRPr sz="1200">
                <a:solidFill>
                  <a:schemeClr val="tx1">
                    <a:tint val="75000"/>
                  </a:schemeClr>
                </a:solidFill>
              </a:defRPr>
            </a:lvl8pPr>
            <a:lvl9pPr marL="2740532"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3665822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8988286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572" indent="0">
              <a:buNone/>
              <a:defRPr sz="1500" b="1"/>
            </a:lvl2pPr>
            <a:lvl3pPr marL="685130" indent="0">
              <a:buNone/>
              <a:defRPr sz="1400" b="1"/>
            </a:lvl3pPr>
            <a:lvl4pPr marL="1027702" indent="0">
              <a:buNone/>
              <a:defRPr sz="1200" b="1"/>
            </a:lvl4pPr>
            <a:lvl5pPr marL="1370261" indent="0">
              <a:buNone/>
              <a:defRPr sz="1200" b="1"/>
            </a:lvl5pPr>
            <a:lvl6pPr marL="1712830" indent="0">
              <a:buNone/>
              <a:defRPr sz="1200" b="1"/>
            </a:lvl6pPr>
            <a:lvl7pPr marL="2055390" indent="0">
              <a:buNone/>
              <a:defRPr sz="1200" b="1"/>
            </a:lvl7pPr>
            <a:lvl8pPr marL="2397960" indent="0">
              <a:buNone/>
              <a:defRPr sz="1200" b="1"/>
            </a:lvl8pPr>
            <a:lvl9pPr marL="2740532"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10"/>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66" y="1260872"/>
            <a:ext cx="3887391" cy="617934"/>
          </a:xfrm>
        </p:spPr>
        <p:txBody>
          <a:bodyPr anchor="b"/>
          <a:lstStyle>
            <a:lvl1pPr marL="0" indent="0">
              <a:buNone/>
              <a:defRPr sz="1800" b="1"/>
            </a:lvl1pPr>
            <a:lvl2pPr marL="342572" indent="0">
              <a:buNone/>
              <a:defRPr sz="1500" b="1"/>
            </a:lvl2pPr>
            <a:lvl3pPr marL="685130" indent="0">
              <a:buNone/>
              <a:defRPr sz="1400" b="1"/>
            </a:lvl3pPr>
            <a:lvl4pPr marL="1027702" indent="0">
              <a:buNone/>
              <a:defRPr sz="1200" b="1"/>
            </a:lvl4pPr>
            <a:lvl5pPr marL="1370261" indent="0">
              <a:buNone/>
              <a:defRPr sz="1200" b="1"/>
            </a:lvl5pPr>
            <a:lvl6pPr marL="1712830" indent="0">
              <a:buNone/>
              <a:defRPr sz="1200" b="1"/>
            </a:lvl6pPr>
            <a:lvl7pPr marL="2055390" indent="0">
              <a:buNone/>
              <a:defRPr sz="1200" b="1"/>
            </a:lvl7pPr>
            <a:lvl8pPr marL="2397960" indent="0">
              <a:buNone/>
              <a:defRPr sz="1200" b="1"/>
            </a:lvl8pPr>
            <a:lvl9pPr marL="2740532" indent="0">
              <a:buNone/>
              <a:defRPr sz="1200" b="1"/>
            </a:lvl9pPr>
          </a:lstStyle>
          <a:p>
            <a:pPr lvl="0"/>
            <a:r>
              <a:rPr lang="en-US"/>
              <a:t>Edit Master text styles</a:t>
            </a:r>
          </a:p>
        </p:txBody>
      </p:sp>
      <p:sp>
        <p:nvSpPr>
          <p:cNvPr id="6" name="Content Placeholder 5"/>
          <p:cNvSpPr>
            <a:spLocks noGrp="1"/>
          </p:cNvSpPr>
          <p:nvPr>
            <p:ph sz="quarter" idx="4"/>
          </p:nvPr>
        </p:nvSpPr>
        <p:spPr>
          <a:xfrm>
            <a:off x="4629166" y="1878810"/>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854595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414840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GB"/>
          </a:p>
        </p:txBody>
      </p:sp>
      <p:sp>
        <p:nvSpPr>
          <p:cNvPr id="3" name="Marcador de contenido 2"/>
          <p:cNvSpPr>
            <a:spLocks noGrp="1"/>
          </p:cNvSpPr>
          <p:nvPr>
            <p:ph sz="half" idx="1"/>
          </p:nvPr>
        </p:nvSpPr>
        <p:spPr>
          <a:xfrm>
            <a:off x="457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contenido 3"/>
          <p:cNvSpPr>
            <a:spLocks noGrp="1"/>
          </p:cNvSpPr>
          <p:nvPr>
            <p:ph sz="half" idx="2"/>
          </p:nvPr>
        </p:nvSpPr>
        <p:spPr>
          <a:xfrm>
            <a:off x="4648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5" name="Marcador de fecha 4"/>
          <p:cNvSpPr>
            <a:spLocks noGrp="1"/>
          </p:cNvSpPr>
          <p:nvPr>
            <p:ph type="dt" sz="half" idx="10"/>
          </p:nvPr>
        </p:nvSpPr>
        <p:spPr/>
        <p:txBody>
          <a:bodyPr/>
          <a:lstStyle/>
          <a:p>
            <a:fld id="{C79C8E1C-A3E0-254B-BA02-1D0A8810C4A5}" type="datetimeFigureOut">
              <a:rPr lang="es-ES" smtClean="0"/>
              <a:t>05/02/2019</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39765789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9536480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85"/>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72" indent="0">
              <a:buNone/>
              <a:defRPr sz="1100"/>
            </a:lvl2pPr>
            <a:lvl3pPr marL="685130" indent="0">
              <a:buNone/>
              <a:defRPr sz="900"/>
            </a:lvl3pPr>
            <a:lvl4pPr marL="1027702" indent="0">
              <a:buNone/>
              <a:defRPr sz="800"/>
            </a:lvl4pPr>
            <a:lvl5pPr marL="1370261" indent="0">
              <a:buNone/>
              <a:defRPr sz="800"/>
            </a:lvl5pPr>
            <a:lvl6pPr marL="1712830" indent="0">
              <a:buNone/>
              <a:defRPr sz="800"/>
            </a:lvl6pPr>
            <a:lvl7pPr marL="2055390" indent="0">
              <a:buNone/>
              <a:defRPr sz="800"/>
            </a:lvl7pPr>
            <a:lvl8pPr marL="2397960" indent="0">
              <a:buNone/>
              <a:defRPr sz="800"/>
            </a:lvl8pPr>
            <a:lvl9pPr marL="2740532"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43440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85"/>
            <a:ext cx="4629150" cy="3655219"/>
          </a:xfrm>
        </p:spPr>
        <p:txBody>
          <a:bodyPr anchor="t"/>
          <a:lstStyle>
            <a:lvl1pPr marL="0" indent="0">
              <a:buNone/>
              <a:defRPr sz="2400"/>
            </a:lvl1pPr>
            <a:lvl2pPr marL="342572" indent="0">
              <a:buNone/>
              <a:defRPr sz="2100"/>
            </a:lvl2pPr>
            <a:lvl3pPr marL="685130" indent="0">
              <a:buNone/>
              <a:defRPr sz="1800"/>
            </a:lvl3pPr>
            <a:lvl4pPr marL="1027702" indent="0">
              <a:buNone/>
              <a:defRPr sz="1500"/>
            </a:lvl4pPr>
            <a:lvl5pPr marL="1370261" indent="0">
              <a:buNone/>
              <a:defRPr sz="1500"/>
            </a:lvl5pPr>
            <a:lvl6pPr marL="1712830" indent="0">
              <a:buNone/>
              <a:defRPr sz="1500"/>
            </a:lvl6pPr>
            <a:lvl7pPr marL="2055390" indent="0">
              <a:buNone/>
              <a:defRPr sz="1500"/>
            </a:lvl7pPr>
            <a:lvl8pPr marL="2397960" indent="0">
              <a:buNone/>
              <a:defRPr sz="1500"/>
            </a:lvl8pPr>
            <a:lvl9pPr marL="2740532"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572" indent="0">
              <a:buNone/>
              <a:defRPr sz="1100"/>
            </a:lvl2pPr>
            <a:lvl3pPr marL="685130" indent="0">
              <a:buNone/>
              <a:defRPr sz="900"/>
            </a:lvl3pPr>
            <a:lvl4pPr marL="1027702" indent="0">
              <a:buNone/>
              <a:defRPr sz="800"/>
            </a:lvl4pPr>
            <a:lvl5pPr marL="1370261" indent="0">
              <a:buNone/>
              <a:defRPr sz="800"/>
            </a:lvl5pPr>
            <a:lvl6pPr marL="1712830" indent="0">
              <a:buNone/>
              <a:defRPr sz="800"/>
            </a:lvl6pPr>
            <a:lvl7pPr marL="2055390" indent="0">
              <a:buNone/>
              <a:defRPr sz="800"/>
            </a:lvl7pPr>
            <a:lvl8pPr marL="2397960" indent="0">
              <a:buNone/>
              <a:defRPr sz="800"/>
            </a:lvl8pPr>
            <a:lvl9pPr marL="2740532"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1392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229654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60"/>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66" y="273860"/>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142269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614" indent="0" algn="ctr">
              <a:buNone/>
              <a:defRPr sz="1500"/>
            </a:lvl2pPr>
            <a:lvl3pPr marL="685216" indent="0" algn="ctr">
              <a:buNone/>
              <a:defRPr sz="1400"/>
            </a:lvl3pPr>
            <a:lvl4pPr marL="1027830" indent="0" algn="ctr">
              <a:buNone/>
              <a:defRPr sz="1200"/>
            </a:lvl4pPr>
            <a:lvl5pPr marL="1370433" indent="0" algn="ctr">
              <a:buNone/>
              <a:defRPr sz="1200"/>
            </a:lvl5pPr>
            <a:lvl6pPr marL="1713046" indent="0" algn="ctr">
              <a:buNone/>
              <a:defRPr sz="1200"/>
            </a:lvl6pPr>
            <a:lvl7pPr marL="2055648" indent="0" algn="ctr">
              <a:buNone/>
              <a:defRPr sz="1200"/>
            </a:lvl7pPr>
            <a:lvl8pPr marL="2398260" indent="0" algn="ctr">
              <a:buNone/>
              <a:defRPr sz="1200"/>
            </a:lvl8pPr>
            <a:lvl9pPr marL="2740874"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689268FB-9549-0F45-B3A9-CDC1790C1749}"/>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771C7B97-4C39-5547-82EC-2C462C23A596}"/>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248432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4C9C0E17-1C78-DB40-A9A8-8CBE00792EBE}"/>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68E37463-C0A8-6148-86B2-8838C08F5E80}"/>
              </a:ext>
            </a:extLst>
          </p:cNvPr>
          <p:cNvPicPr>
            <a:picLocks noChangeAspect="1"/>
          </p:cNvPicPr>
          <p:nvPr userDrawn="1"/>
        </p:nvPicPr>
        <p:blipFill>
          <a:blip r:embed="rId2"/>
          <a:stretch>
            <a:fillRect/>
          </a:stretch>
        </p:blipFill>
        <p:spPr>
          <a:xfrm>
            <a:off x="7565517" y="4699824"/>
            <a:ext cx="1289313" cy="397391"/>
          </a:xfrm>
          <a:prstGeom prst="rect">
            <a:avLst/>
          </a:prstGeom>
        </p:spPr>
      </p:pic>
      <p:sp>
        <p:nvSpPr>
          <p:cNvPr id="10" name="TextBox 9">
            <a:extLst>
              <a:ext uri="{FF2B5EF4-FFF2-40B4-BE49-F238E27FC236}">
                <a16:creationId xmlns="" xmlns:a16="http://schemas.microsoft.com/office/drawing/2014/main" id="{46A70800-2549-864B-A86C-91867C478842}"/>
              </a:ext>
            </a:extLst>
          </p:cNvPr>
          <p:cNvSpPr txBox="1"/>
          <p:nvPr userDrawn="1"/>
        </p:nvSpPr>
        <p:spPr>
          <a:xfrm>
            <a:off x="7736992" y="4866504"/>
            <a:ext cx="1407008" cy="219291"/>
          </a:xfrm>
          <a:prstGeom prst="rect">
            <a:avLst/>
          </a:prstGeom>
          <a:noFill/>
        </p:spPr>
        <p:txBody>
          <a:bodyPr wrap="square" lIns="34264" tIns="17133" rIns="34264" bIns="17133" rtlCol="0">
            <a:spAutoFit/>
          </a:bodyPr>
          <a:lstStyle/>
          <a:p>
            <a:pPr algn="r" defTabSz="913614"/>
            <a:fld id="{E902E780-5B93-984E-B655-96075E71BDE6}" type="slidenum">
              <a:rPr lang="en-US" sz="1200">
                <a:solidFill>
                  <a:prstClr val="black"/>
                </a:solidFill>
                <a:latin typeface="Calibri"/>
              </a:rPr>
              <a:pPr algn="r" defTabSz="913614"/>
              <a:t>‹Nº›</a:t>
            </a:fld>
            <a:endParaRPr lang="en-US" sz="1200" dirty="0">
              <a:solidFill>
                <a:prstClr val="black"/>
              </a:solidFill>
              <a:latin typeface="Calibri"/>
            </a:endParaRPr>
          </a:p>
        </p:txBody>
      </p:sp>
      <p:sp>
        <p:nvSpPr>
          <p:cNvPr id="11" name="TextBox 10">
            <a:extLst>
              <a:ext uri="{FF2B5EF4-FFF2-40B4-BE49-F238E27FC236}">
                <a16:creationId xmlns="" xmlns:a16="http://schemas.microsoft.com/office/drawing/2014/main" id="{9E283CEC-894B-584A-BC55-626416DC36E8}"/>
              </a:ext>
            </a:extLst>
          </p:cNvPr>
          <p:cNvSpPr txBox="1"/>
          <p:nvPr userDrawn="1"/>
        </p:nvSpPr>
        <p:spPr>
          <a:xfrm>
            <a:off x="7343558" y="16729"/>
            <a:ext cx="1739265" cy="207734"/>
          </a:xfrm>
          <a:prstGeom prst="rect">
            <a:avLst/>
          </a:prstGeom>
          <a:noFill/>
        </p:spPr>
        <p:txBody>
          <a:bodyPr wrap="square" lIns="34264" tIns="17133" rIns="34264" bIns="17133" rtlCol="0">
            <a:spAutoFit/>
          </a:bodyPr>
          <a:lstStyle/>
          <a:p>
            <a:pPr algn="r" defTabSz="913614">
              <a:defRPr/>
            </a:pPr>
            <a:r>
              <a:rPr lang="en-US" sz="1100" dirty="0">
                <a:solidFill>
                  <a:srgbClr val="4682B4"/>
                </a:solidFill>
                <a:latin typeface="Calibri"/>
              </a:rPr>
              <a:t>Schwartz et al, AHA 18</a:t>
            </a:r>
            <a:endParaRPr lang="en-US" sz="1100" dirty="0">
              <a:solidFill>
                <a:prstClr val="black"/>
              </a:solidFill>
              <a:latin typeface="Calibri"/>
            </a:endParaRPr>
          </a:p>
        </p:txBody>
      </p:sp>
    </p:spTree>
    <p:extLst>
      <p:ext uri="{BB962C8B-B14F-4D97-AF65-F5344CB8AC3E}">
        <p14:creationId xmlns:p14="http://schemas.microsoft.com/office/powerpoint/2010/main" val="6298518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8"/>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614" indent="0">
              <a:buNone/>
              <a:defRPr sz="1500">
                <a:solidFill>
                  <a:schemeClr val="tx1">
                    <a:tint val="75000"/>
                  </a:schemeClr>
                </a:solidFill>
              </a:defRPr>
            </a:lvl2pPr>
            <a:lvl3pPr marL="685216" indent="0">
              <a:buNone/>
              <a:defRPr sz="1400">
                <a:solidFill>
                  <a:schemeClr val="tx1">
                    <a:tint val="75000"/>
                  </a:schemeClr>
                </a:solidFill>
              </a:defRPr>
            </a:lvl3pPr>
            <a:lvl4pPr marL="1027830" indent="0">
              <a:buNone/>
              <a:defRPr sz="1200">
                <a:solidFill>
                  <a:schemeClr val="tx1">
                    <a:tint val="75000"/>
                  </a:schemeClr>
                </a:solidFill>
              </a:defRPr>
            </a:lvl4pPr>
            <a:lvl5pPr marL="1370433" indent="0">
              <a:buNone/>
              <a:defRPr sz="1200">
                <a:solidFill>
                  <a:schemeClr val="tx1">
                    <a:tint val="75000"/>
                  </a:schemeClr>
                </a:solidFill>
              </a:defRPr>
            </a:lvl5pPr>
            <a:lvl6pPr marL="1713046" indent="0">
              <a:buNone/>
              <a:defRPr sz="1200">
                <a:solidFill>
                  <a:schemeClr val="tx1">
                    <a:tint val="75000"/>
                  </a:schemeClr>
                </a:solidFill>
              </a:defRPr>
            </a:lvl6pPr>
            <a:lvl7pPr marL="2055648" indent="0">
              <a:buNone/>
              <a:defRPr sz="1200">
                <a:solidFill>
                  <a:schemeClr val="tx1">
                    <a:tint val="75000"/>
                  </a:schemeClr>
                </a:solidFill>
              </a:defRPr>
            </a:lvl7pPr>
            <a:lvl8pPr marL="2398260" indent="0">
              <a:buNone/>
              <a:defRPr sz="1200">
                <a:solidFill>
                  <a:schemeClr val="tx1">
                    <a:tint val="75000"/>
                  </a:schemeClr>
                </a:solidFill>
              </a:defRPr>
            </a:lvl8pPr>
            <a:lvl9pPr marL="2740874"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1898786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4022513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614" indent="0">
              <a:buNone/>
              <a:defRPr sz="1500" b="1"/>
            </a:lvl2pPr>
            <a:lvl3pPr marL="685216" indent="0">
              <a:buNone/>
              <a:defRPr sz="1400" b="1"/>
            </a:lvl3pPr>
            <a:lvl4pPr marL="1027830" indent="0">
              <a:buNone/>
              <a:defRPr sz="1200" b="1"/>
            </a:lvl4pPr>
            <a:lvl5pPr marL="1370433" indent="0">
              <a:buNone/>
              <a:defRPr sz="1200" b="1"/>
            </a:lvl5pPr>
            <a:lvl6pPr marL="1713046" indent="0">
              <a:buNone/>
              <a:defRPr sz="1200" b="1"/>
            </a:lvl6pPr>
            <a:lvl7pPr marL="2055648" indent="0">
              <a:buNone/>
              <a:defRPr sz="1200" b="1"/>
            </a:lvl7pPr>
            <a:lvl8pPr marL="2398260" indent="0">
              <a:buNone/>
              <a:defRPr sz="1200" b="1"/>
            </a:lvl8pPr>
            <a:lvl9pPr marL="2740874"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10"/>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62" y="1260872"/>
            <a:ext cx="3887391" cy="617934"/>
          </a:xfrm>
        </p:spPr>
        <p:txBody>
          <a:bodyPr anchor="b"/>
          <a:lstStyle>
            <a:lvl1pPr marL="0" indent="0">
              <a:buNone/>
              <a:defRPr sz="1800" b="1"/>
            </a:lvl1pPr>
            <a:lvl2pPr marL="342614" indent="0">
              <a:buNone/>
              <a:defRPr sz="1500" b="1"/>
            </a:lvl2pPr>
            <a:lvl3pPr marL="685216" indent="0">
              <a:buNone/>
              <a:defRPr sz="1400" b="1"/>
            </a:lvl3pPr>
            <a:lvl4pPr marL="1027830" indent="0">
              <a:buNone/>
              <a:defRPr sz="1200" b="1"/>
            </a:lvl4pPr>
            <a:lvl5pPr marL="1370433" indent="0">
              <a:buNone/>
              <a:defRPr sz="1200" b="1"/>
            </a:lvl5pPr>
            <a:lvl6pPr marL="1713046" indent="0">
              <a:buNone/>
              <a:defRPr sz="1200" b="1"/>
            </a:lvl6pPr>
            <a:lvl7pPr marL="2055648" indent="0">
              <a:buNone/>
              <a:defRPr sz="1200" b="1"/>
            </a:lvl7pPr>
            <a:lvl8pPr marL="2398260" indent="0">
              <a:buNone/>
              <a:defRPr sz="1200" b="1"/>
            </a:lvl8pPr>
            <a:lvl9pPr marL="2740874" indent="0">
              <a:buNone/>
              <a:defRPr sz="1200" b="1"/>
            </a:lvl9pPr>
          </a:lstStyle>
          <a:p>
            <a:pPr lvl="0"/>
            <a:r>
              <a:rPr lang="en-US"/>
              <a:t>Edit Master text styles</a:t>
            </a:r>
          </a:p>
        </p:txBody>
      </p:sp>
      <p:sp>
        <p:nvSpPr>
          <p:cNvPr id="6" name="Content Placeholder 5"/>
          <p:cNvSpPr>
            <a:spLocks noGrp="1"/>
          </p:cNvSpPr>
          <p:nvPr>
            <p:ph sz="quarter" idx="4"/>
          </p:nvPr>
        </p:nvSpPr>
        <p:spPr>
          <a:xfrm>
            <a:off x="4629162" y="1878810"/>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6252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n-GB"/>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6459" indent="0">
              <a:buNone/>
              <a:defRPr sz="2000" b="1"/>
            </a:lvl2pPr>
            <a:lvl3pPr marL="912918" indent="0">
              <a:buNone/>
              <a:defRPr sz="1800" b="1"/>
            </a:lvl3pPr>
            <a:lvl4pPr marL="1369370" indent="0">
              <a:buNone/>
              <a:defRPr sz="1600" b="1"/>
            </a:lvl4pPr>
            <a:lvl5pPr marL="1825829" indent="0">
              <a:buNone/>
              <a:defRPr sz="1600" b="1"/>
            </a:lvl5pPr>
            <a:lvl6pPr marL="2282283" indent="0">
              <a:buNone/>
              <a:defRPr sz="1600" b="1"/>
            </a:lvl6pPr>
            <a:lvl7pPr marL="2738741" indent="0">
              <a:buNone/>
              <a:defRPr sz="1600" b="1"/>
            </a:lvl7pPr>
            <a:lvl8pPr marL="3195190" indent="0">
              <a:buNone/>
              <a:defRPr sz="1600" b="1"/>
            </a:lvl8pPr>
            <a:lvl9pPr marL="3651658"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5" name="Marcador de texto 4"/>
          <p:cNvSpPr>
            <a:spLocks noGrp="1"/>
          </p:cNvSpPr>
          <p:nvPr>
            <p:ph type="body" sz="quarter" idx="3"/>
          </p:nvPr>
        </p:nvSpPr>
        <p:spPr>
          <a:xfrm>
            <a:off x="4645053" y="1151335"/>
            <a:ext cx="4041775" cy="479822"/>
          </a:xfrm>
        </p:spPr>
        <p:txBody>
          <a:bodyPr anchor="b"/>
          <a:lstStyle>
            <a:lvl1pPr marL="0" indent="0">
              <a:buNone/>
              <a:defRPr sz="2400" b="1"/>
            </a:lvl1pPr>
            <a:lvl2pPr marL="456459" indent="0">
              <a:buNone/>
              <a:defRPr sz="2000" b="1"/>
            </a:lvl2pPr>
            <a:lvl3pPr marL="912918" indent="0">
              <a:buNone/>
              <a:defRPr sz="1800" b="1"/>
            </a:lvl3pPr>
            <a:lvl4pPr marL="1369370" indent="0">
              <a:buNone/>
              <a:defRPr sz="1600" b="1"/>
            </a:lvl4pPr>
            <a:lvl5pPr marL="1825829" indent="0">
              <a:buNone/>
              <a:defRPr sz="1600" b="1"/>
            </a:lvl5pPr>
            <a:lvl6pPr marL="2282283" indent="0">
              <a:buNone/>
              <a:defRPr sz="1600" b="1"/>
            </a:lvl6pPr>
            <a:lvl7pPr marL="2738741" indent="0">
              <a:buNone/>
              <a:defRPr sz="1600" b="1"/>
            </a:lvl7pPr>
            <a:lvl8pPr marL="3195190" indent="0">
              <a:buNone/>
              <a:defRPr sz="1600" b="1"/>
            </a:lvl8pPr>
            <a:lvl9pPr marL="3651658"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5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7" name="Marcador de fecha 6"/>
          <p:cNvSpPr>
            <a:spLocks noGrp="1"/>
          </p:cNvSpPr>
          <p:nvPr>
            <p:ph type="dt" sz="half" idx="10"/>
          </p:nvPr>
        </p:nvSpPr>
        <p:spPr/>
        <p:txBody>
          <a:bodyPr/>
          <a:lstStyle/>
          <a:p>
            <a:fld id="{C79C8E1C-A3E0-254B-BA02-1D0A8810C4A5}" type="datetimeFigureOut">
              <a:rPr lang="es-ES" smtClean="0"/>
              <a:t>05/02/2019</a:t>
            </a:fld>
            <a:endParaRPr lang="en-GB"/>
          </a:p>
        </p:txBody>
      </p:sp>
      <p:sp>
        <p:nvSpPr>
          <p:cNvPr id="8" name="Marcador de pie de página 7"/>
          <p:cNvSpPr>
            <a:spLocks noGrp="1"/>
          </p:cNvSpPr>
          <p:nvPr>
            <p:ph type="ftr" sz="quarter" idx="11"/>
          </p:nvPr>
        </p:nvSpPr>
        <p:spPr/>
        <p:txBody>
          <a:bodyPr/>
          <a:lstStyle/>
          <a:p>
            <a:endParaRPr lang="en-GB"/>
          </a:p>
        </p:txBody>
      </p:sp>
      <p:sp>
        <p:nvSpPr>
          <p:cNvPr id="9" name="Marcador de número de diapositiva 8"/>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9149677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4432623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1652265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83"/>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614" indent="0">
              <a:buNone/>
              <a:defRPr sz="1100"/>
            </a:lvl2pPr>
            <a:lvl3pPr marL="685216" indent="0">
              <a:buNone/>
              <a:defRPr sz="900"/>
            </a:lvl3pPr>
            <a:lvl4pPr marL="1027830" indent="0">
              <a:buNone/>
              <a:defRPr sz="800"/>
            </a:lvl4pPr>
            <a:lvl5pPr marL="1370433" indent="0">
              <a:buNone/>
              <a:defRPr sz="800"/>
            </a:lvl5pPr>
            <a:lvl6pPr marL="1713046" indent="0">
              <a:buNone/>
              <a:defRPr sz="800"/>
            </a:lvl6pPr>
            <a:lvl7pPr marL="2055648" indent="0">
              <a:buNone/>
              <a:defRPr sz="800"/>
            </a:lvl7pPr>
            <a:lvl8pPr marL="2398260" indent="0">
              <a:buNone/>
              <a:defRPr sz="800"/>
            </a:lvl8pPr>
            <a:lvl9pPr marL="2740874"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2543716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83"/>
            <a:ext cx="4629150" cy="3655219"/>
          </a:xfrm>
        </p:spPr>
        <p:txBody>
          <a:bodyPr anchor="t"/>
          <a:lstStyle>
            <a:lvl1pPr marL="0" indent="0">
              <a:buNone/>
              <a:defRPr sz="2400"/>
            </a:lvl1pPr>
            <a:lvl2pPr marL="342614" indent="0">
              <a:buNone/>
              <a:defRPr sz="2100"/>
            </a:lvl2pPr>
            <a:lvl3pPr marL="685216" indent="0">
              <a:buNone/>
              <a:defRPr sz="1800"/>
            </a:lvl3pPr>
            <a:lvl4pPr marL="1027830" indent="0">
              <a:buNone/>
              <a:defRPr sz="1500"/>
            </a:lvl4pPr>
            <a:lvl5pPr marL="1370433" indent="0">
              <a:buNone/>
              <a:defRPr sz="1500"/>
            </a:lvl5pPr>
            <a:lvl6pPr marL="1713046" indent="0">
              <a:buNone/>
              <a:defRPr sz="1500"/>
            </a:lvl6pPr>
            <a:lvl7pPr marL="2055648" indent="0">
              <a:buNone/>
              <a:defRPr sz="1500"/>
            </a:lvl7pPr>
            <a:lvl8pPr marL="2398260" indent="0">
              <a:buNone/>
              <a:defRPr sz="1500"/>
            </a:lvl8pPr>
            <a:lvl9pPr marL="2740874"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614" indent="0">
              <a:buNone/>
              <a:defRPr sz="1100"/>
            </a:lvl2pPr>
            <a:lvl3pPr marL="685216" indent="0">
              <a:buNone/>
              <a:defRPr sz="900"/>
            </a:lvl3pPr>
            <a:lvl4pPr marL="1027830" indent="0">
              <a:buNone/>
              <a:defRPr sz="800"/>
            </a:lvl4pPr>
            <a:lvl5pPr marL="1370433" indent="0">
              <a:buNone/>
              <a:defRPr sz="800"/>
            </a:lvl5pPr>
            <a:lvl6pPr marL="1713046" indent="0">
              <a:buNone/>
              <a:defRPr sz="800"/>
            </a:lvl6pPr>
            <a:lvl7pPr marL="2055648" indent="0">
              <a:buNone/>
              <a:defRPr sz="800"/>
            </a:lvl7pPr>
            <a:lvl8pPr marL="2398260" indent="0">
              <a:buNone/>
              <a:defRPr sz="800"/>
            </a:lvl8pPr>
            <a:lvl9pPr marL="2740874"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862904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044375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8"/>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63" y="273858"/>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7546613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_En blanc">
    <p:spTree>
      <p:nvGrpSpPr>
        <p:cNvPr id="1" name=""/>
        <p:cNvGrpSpPr/>
        <p:nvPr/>
      </p:nvGrpSpPr>
      <p:grpSpPr>
        <a:xfrm>
          <a:off x="0" y="0"/>
          <a:ext cx="0" cy="0"/>
          <a:chOff x="0" y="0"/>
          <a:chExt cx="0" cy="0"/>
        </a:xfrm>
      </p:grpSpPr>
      <p:sp>
        <p:nvSpPr>
          <p:cNvPr id="5" name="Content Placeholder 5"/>
          <p:cNvSpPr>
            <a:spLocks noGrp="1"/>
          </p:cNvSpPr>
          <p:nvPr>
            <p:ph sz="quarter" idx="13"/>
          </p:nvPr>
        </p:nvSpPr>
        <p:spPr>
          <a:xfrm>
            <a:off x="666157" y="4751785"/>
            <a:ext cx="2706290" cy="278606"/>
          </a:xfrm>
        </p:spPr>
        <p:txBody>
          <a:bodyPr anchor="ctr">
            <a:normAutofit/>
          </a:bodyPr>
          <a:lstStyle>
            <a:lvl1pPr marL="0" indent="0">
              <a:buNone/>
              <a:defRPr sz="1800" baseline="0">
                <a:solidFill>
                  <a:schemeClr val="accent2"/>
                </a:solidFill>
              </a:defRPr>
            </a:lvl1pPr>
          </a:lstStyle>
          <a:p>
            <a:pPr lvl="0"/>
            <a:r>
              <a:rPr lang="ca-ES" smtClean="0"/>
              <a:t>Feu clic aquí per editar estils</a:t>
            </a:r>
          </a:p>
        </p:txBody>
      </p:sp>
      <p:sp>
        <p:nvSpPr>
          <p:cNvPr id="6" name="Date Placeholder 3"/>
          <p:cNvSpPr>
            <a:spLocks noGrp="1"/>
          </p:cNvSpPr>
          <p:nvPr>
            <p:ph type="dt" sz="half" idx="2"/>
          </p:nvPr>
        </p:nvSpPr>
        <p:spPr>
          <a:xfrm>
            <a:off x="5985555" y="4756548"/>
            <a:ext cx="1200328" cy="273844"/>
          </a:xfrm>
          <a:prstGeom prst="rect">
            <a:avLst/>
          </a:prstGeom>
        </p:spPr>
        <p:txBody>
          <a:bodyPr vert="horz" lIns="91406" tIns="45703" rIns="91406" bIns="45703" rtlCol="0" anchor="ctr"/>
          <a:lstStyle>
            <a:lvl1pPr algn="r">
              <a:defRPr sz="1200">
                <a:solidFill>
                  <a:schemeClr val="accent2"/>
                </a:solidFill>
              </a:defRPr>
            </a:lvl1pPr>
          </a:lstStyle>
          <a:p>
            <a:fld id="{3517731A-ED9A-495C-B4C3-500B0C2A82D8}" type="datetime1">
              <a:rPr lang="en-US" smtClean="0">
                <a:solidFill>
                  <a:srgbClr val="47A9D3"/>
                </a:solidFill>
              </a:rPr>
              <a:pPr/>
              <a:t>2/5/2019</a:t>
            </a:fld>
            <a:endParaRPr lang="sv-FI" dirty="0">
              <a:solidFill>
                <a:srgbClr val="47A9D3"/>
              </a:solidFill>
            </a:endParaRPr>
          </a:p>
        </p:txBody>
      </p:sp>
      <p:sp>
        <p:nvSpPr>
          <p:cNvPr id="7" name="Slide Number Placeholder 5"/>
          <p:cNvSpPr>
            <a:spLocks noGrp="1"/>
          </p:cNvSpPr>
          <p:nvPr>
            <p:ph type="sldNum" sz="quarter" idx="4"/>
          </p:nvPr>
        </p:nvSpPr>
        <p:spPr>
          <a:xfrm>
            <a:off x="7315036" y="4756548"/>
            <a:ext cx="566766" cy="273844"/>
          </a:xfrm>
          <a:prstGeom prst="rect">
            <a:avLst/>
          </a:prstGeom>
        </p:spPr>
        <p:txBody>
          <a:bodyPr anchor="ctr"/>
          <a:lstStyle>
            <a:lvl1pPr>
              <a:defRPr sz="1200">
                <a:solidFill>
                  <a:schemeClr val="accent2"/>
                </a:solidFill>
              </a:defRPr>
            </a:lvl1pPr>
          </a:lstStyle>
          <a:p>
            <a:fld id="{D323F9D0-7CEA-41C1-8E6C-3E9B55BEF105}" type="slidenum">
              <a:rPr lang="sv-FI" smtClean="0">
                <a:solidFill>
                  <a:srgbClr val="47A9D3"/>
                </a:solidFill>
              </a:rPr>
              <a:pPr/>
              <a:t>‹Nº›</a:t>
            </a:fld>
            <a:endParaRPr lang="sv-FI" dirty="0">
              <a:solidFill>
                <a:srgbClr val="47A9D3"/>
              </a:solidFill>
            </a:endParaRPr>
          </a:p>
        </p:txBody>
      </p:sp>
      <p:sp>
        <p:nvSpPr>
          <p:cNvPr id="8" name="Footer Placeholder 4"/>
          <p:cNvSpPr>
            <a:spLocks noGrp="1"/>
          </p:cNvSpPr>
          <p:nvPr>
            <p:ph type="ftr" sz="quarter" idx="3"/>
          </p:nvPr>
        </p:nvSpPr>
        <p:spPr>
          <a:xfrm>
            <a:off x="3798693" y="4756548"/>
            <a:ext cx="1860947" cy="273844"/>
          </a:xfrm>
          <a:prstGeom prst="rect">
            <a:avLst/>
          </a:prstGeom>
        </p:spPr>
        <p:txBody>
          <a:bodyPr vert="horz" lIns="91406" tIns="45703" rIns="91406" bIns="45703" rtlCol="0" anchor="ctr"/>
          <a:lstStyle>
            <a:lvl1pPr algn="ctr">
              <a:defRPr sz="1200">
                <a:solidFill>
                  <a:schemeClr val="accent2"/>
                </a:solidFill>
              </a:defRPr>
            </a:lvl1pPr>
          </a:lstStyle>
          <a:p>
            <a:endParaRPr lang="sv-FI" dirty="0">
              <a:solidFill>
                <a:srgbClr val="47A9D3"/>
              </a:solidFill>
            </a:endParaRPr>
          </a:p>
        </p:txBody>
      </p:sp>
    </p:spTree>
    <p:extLst>
      <p:ext uri="{BB962C8B-B14F-4D97-AF65-F5344CB8AC3E}">
        <p14:creationId xmlns:p14="http://schemas.microsoft.com/office/powerpoint/2010/main" val="1854344349"/>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677" indent="0" algn="ctr">
              <a:buNone/>
              <a:defRPr sz="1500"/>
            </a:lvl2pPr>
            <a:lvl3pPr marL="685345" indent="0" algn="ctr">
              <a:buNone/>
              <a:defRPr sz="1400"/>
            </a:lvl3pPr>
            <a:lvl4pPr marL="1028022" indent="0" algn="ctr">
              <a:buNone/>
              <a:defRPr sz="1200"/>
            </a:lvl4pPr>
            <a:lvl5pPr marL="1370690" indent="0" algn="ctr">
              <a:buNone/>
              <a:defRPr sz="1200"/>
            </a:lvl5pPr>
            <a:lvl6pPr marL="1713367" indent="0" algn="ctr">
              <a:buNone/>
              <a:defRPr sz="1200"/>
            </a:lvl6pPr>
            <a:lvl7pPr marL="2056035" indent="0" algn="ctr">
              <a:buNone/>
              <a:defRPr sz="1200"/>
            </a:lvl7pPr>
            <a:lvl8pPr marL="2398710" indent="0" algn="ctr">
              <a:buNone/>
              <a:defRPr sz="1200"/>
            </a:lvl8pPr>
            <a:lvl9pPr marL="2741387"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689268FB-9549-0F45-B3A9-CDC1790C1749}"/>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771C7B97-4C39-5547-82EC-2C462C23A596}"/>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2376996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0675" y="122332"/>
            <a:ext cx="7886700" cy="994172"/>
          </a:xfrm>
        </p:spPr>
        <p:txBody>
          <a:bodyPr>
            <a:normAutofit/>
          </a:bodyPr>
          <a:lstStyle>
            <a:lvl1pPr>
              <a:defRPr sz="2500" b="1">
                <a:solidFill>
                  <a:srgbClr val="4682B4"/>
                </a:solidFill>
              </a:defRPr>
            </a:lvl1pPr>
          </a:lstStyle>
          <a:p>
            <a:r>
              <a:rPr lang="en-US" dirty="0"/>
              <a:t>Click to edit Master title style</a:t>
            </a:r>
          </a:p>
        </p:txBody>
      </p:sp>
      <p:sp>
        <p:nvSpPr>
          <p:cNvPr id="3" name="Content Placeholder 2"/>
          <p:cNvSpPr>
            <a:spLocks noGrp="1"/>
          </p:cNvSpPr>
          <p:nvPr>
            <p:ph idx="1"/>
          </p:nvPr>
        </p:nvSpPr>
        <p:spPr>
          <a:xfrm>
            <a:off x="628650" y="1369219"/>
            <a:ext cx="7886700" cy="326350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4C9C0E17-1C78-DB40-A9A8-8CBE00792EBE}"/>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68E37463-C0A8-6148-86B2-8838C08F5E80}"/>
              </a:ext>
            </a:extLst>
          </p:cNvPr>
          <p:cNvPicPr>
            <a:picLocks noChangeAspect="1"/>
          </p:cNvPicPr>
          <p:nvPr userDrawn="1"/>
        </p:nvPicPr>
        <p:blipFill>
          <a:blip r:embed="rId2"/>
          <a:stretch>
            <a:fillRect/>
          </a:stretch>
        </p:blipFill>
        <p:spPr>
          <a:xfrm>
            <a:off x="7565517" y="4699821"/>
            <a:ext cx="1289313" cy="397391"/>
          </a:xfrm>
          <a:prstGeom prst="rect">
            <a:avLst/>
          </a:prstGeom>
        </p:spPr>
      </p:pic>
      <p:sp>
        <p:nvSpPr>
          <p:cNvPr id="9" name="TextBox 8">
            <a:extLst>
              <a:ext uri="{FF2B5EF4-FFF2-40B4-BE49-F238E27FC236}">
                <a16:creationId xmlns="" xmlns:a16="http://schemas.microsoft.com/office/drawing/2014/main" id="{DCBDDFC3-5EB2-6A4E-8F0F-73D9B2C57EFD}"/>
              </a:ext>
            </a:extLst>
          </p:cNvPr>
          <p:cNvSpPr txBox="1"/>
          <p:nvPr userDrawn="1"/>
        </p:nvSpPr>
        <p:spPr>
          <a:xfrm>
            <a:off x="7675813" y="16729"/>
            <a:ext cx="1407008" cy="207740"/>
          </a:xfrm>
          <a:prstGeom prst="rect">
            <a:avLst/>
          </a:prstGeom>
          <a:noFill/>
        </p:spPr>
        <p:txBody>
          <a:bodyPr wrap="square" lIns="34270" tIns="17136" rIns="34270" bIns="17136" rtlCol="0">
            <a:spAutoFit/>
          </a:bodyPr>
          <a:lstStyle/>
          <a:p>
            <a:pPr algn="r" defTabSz="913785"/>
            <a:r>
              <a:rPr lang="en-US" sz="1100" dirty="0">
                <a:solidFill>
                  <a:srgbClr val="4682B4"/>
                </a:solidFill>
                <a:latin typeface="Calibri"/>
              </a:rPr>
              <a:t>Schwartz et al AHA.18</a:t>
            </a:r>
            <a:endParaRPr lang="en-US" sz="1100" dirty="0">
              <a:solidFill>
                <a:prstClr val="black"/>
              </a:solidFill>
              <a:latin typeface="Calibri"/>
            </a:endParaRPr>
          </a:p>
        </p:txBody>
      </p:sp>
      <p:sp>
        <p:nvSpPr>
          <p:cNvPr id="10" name="TextBox 9">
            <a:extLst>
              <a:ext uri="{FF2B5EF4-FFF2-40B4-BE49-F238E27FC236}">
                <a16:creationId xmlns="" xmlns:a16="http://schemas.microsoft.com/office/drawing/2014/main" id="{46A70800-2549-864B-A86C-91867C478842}"/>
              </a:ext>
            </a:extLst>
          </p:cNvPr>
          <p:cNvSpPr txBox="1"/>
          <p:nvPr userDrawn="1"/>
        </p:nvSpPr>
        <p:spPr>
          <a:xfrm>
            <a:off x="7736992" y="4866504"/>
            <a:ext cx="1407008" cy="219291"/>
          </a:xfrm>
          <a:prstGeom prst="rect">
            <a:avLst/>
          </a:prstGeom>
          <a:noFill/>
        </p:spPr>
        <p:txBody>
          <a:bodyPr wrap="square" lIns="34270" tIns="17136" rIns="34270" bIns="17136" rtlCol="0">
            <a:spAutoFit/>
          </a:bodyPr>
          <a:lstStyle/>
          <a:p>
            <a:pPr algn="r" defTabSz="913785"/>
            <a:fld id="{E902E780-5B93-984E-B655-96075E71BDE6}" type="slidenum">
              <a:rPr lang="en-US" sz="1200">
                <a:solidFill>
                  <a:prstClr val="black"/>
                </a:solidFill>
                <a:latin typeface="Calibri"/>
              </a:rPr>
              <a:pPr algn="r" defTabSz="913785"/>
              <a:t>‹Nº›</a:t>
            </a:fld>
            <a:endParaRPr lang="en-US" sz="1200" dirty="0">
              <a:solidFill>
                <a:prstClr val="black"/>
              </a:solidFill>
              <a:latin typeface="Calibri"/>
            </a:endParaRPr>
          </a:p>
        </p:txBody>
      </p:sp>
    </p:spTree>
    <p:extLst>
      <p:ext uri="{BB962C8B-B14F-4D97-AF65-F5344CB8AC3E}">
        <p14:creationId xmlns:p14="http://schemas.microsoft.com/office/powerpoint/2010/main" val="28801393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5"/>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677" indent="0">
              <a:buNone/>
              <a:defRPr sz="1500">
                <a:solidFill>
                  <a:schemeClr val="tx1">
                    <a:tint val="75000"/>
                  </a:schemeClr>
                </a:solidFill>
              </a:defRPr>
            </a:lvl2pPr>
            <a:lvl3pPr marL="685345" indent="0">
              <a:buNone/>
              <a:defRPr sz="1400">
                <a:solidFill>
                  <a:schemeClr val="tx1">
                    <a:tint val="75000"/>
                  </a:schemeClr>
                </a:solidFill>
              </a:defRPr>
            </a:lvl3pPr>
            <a:lvl4pPr marL="1028022" indent="0">
              <a:buNone/>
              <a:defRPr sz="1200">
                <a:solidFill>
                  <a:schemeClr val="tx1">
                    <a:tint val="75000"/>
                  </a:schemeClr>
                </a:solidFill>
              </a:defRPr>
            </a:lvl4pPr>
            <a:lvl5pPr marL="1370690" indent="0">
              <a:buNone/>
              <a:defRPr sz="1200">
                <a:solidFill>
                  <a:schemeClr val="tx1">
                    <a:tint val="75000"/>
                  </a:schemeClr>
                </a:solidFill>
              </a:defRPr>
            </a:lvl5pPr>
            <a:lvl6pPr marL="1713367" indent="0">
              <a:buNone/>
              <a:defRPr sz="1200">
                <a:solidFill>
                  <a:schemeClr val="tx1">
                    <a:tint val="75000"/>
                  </a:schemeClr>
                </a:solidFill>
              </a:defRPr>
            </a:lvl6pPr>
            <a:lvl7pPr marL="2056035" indent="0">
              <a:buNone/>
              <a:defRPr sz="1200">
                <a:solidFill>
                  <a:schemeClr val="tx1">
                    <a:tint val="75000"/>
                  </a:schemeClr>
                </a:solidFill>
              </a:defRPr>
            </a:lvl7pPr>
            <a:lvl8pPr marL="2398710" indent="0">
              <a:buNone/>
              <a:defRPr sz="1200">
                <a:solidFill>
                  <a:schemeClr val="tx1">
                    <a:tint val="75000"/>
                  </a:schemeClr>
                </a:solidFill>
              </a:defRPr>
            </a:lvl8pPr>
            <a:lvl9pPr marL="2741387"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50904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n-GB"/>
          </a:p>
        </p:txBody>
      </p:sp>
      <p:sp>
        <p:nvSpPr>
          <p:cNvPr id="3" name="Marcador de fecha 2"/>
          <p:cNvSpPr>
            <a:spLocks noGrp="1"/>
          </p:cNvSpPr>
          <p:nvPr>
            <p:ph type="dt" sz="half" idx="10"/>
          </p:nvPr>
        </p:nvSpPr>
        <p:spPr/>
        <p:txBody>
          <a:bodyPr/>
          <a:lstStyle/>
          <a:p>
            <a:fld id="{C79C8E1C-A3E0-254B-BA02-1D0A8810C4A5}" type="datetimeFigureOut">
              <a:rPr lang="es-ES" smtClean="0"/>
              <a:t>05/02/2019</a:t>
            </a:fld>
            <a:endParaRPr lang="en-GB"/>
          </a:p>
        </p:txBody>
      </p:sp>
      <p:sp>
        <p:nvSpPr>
          <p:cNvPr id="4" name="Marcador de pie de página 3"/>
          <p:cNvSpPr>
            <a:spLocks noGrp="1"/>
          </p:cNvSpPr>
          <p:nvPr>
            <p:ph type="ftr" sz="quarter" idx="11"/>
          </p:nvPr>
        </p:nvSpPr>
        <p:spPr/>
        <p:txBody>
          <a:bodyPr/>
          <a:lstStyle/>
          <a:p>
            <a:endParaRPr lang="en-GB"/>
          </a:p>
        </p:txBody>
      </p:sp>
      <p:sp>
        <p:nvSpPr>
          <p:cNvPr id="5" name="Marcador de número de diapositiva 4"/>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2921356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1547008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677" indent="0">
              <a:buNone/>
              <a:defRPr sz="1500" b="1"/>
            </a:lvl2pPr>
            <a:lvl3pPr marL="685345" indent="0">
              <a:buNone/>
              <a:defRPr sz="1400" b="1"/>
            </a:lvl3pPr>
            <a:lvl4pPr marL="1028022" indent="0">
              <a:buNone/>
              <a:defRPr sz="1200" b="1"/>
            </a:lvl4pPr>
            <a:lvl5pPr marL="1370690" indent="0">
              <a:buNone/>
              <a:defRPr sz="1200" b="1"/>
            </a:lvl5pPr>
            <a:lvl6pPr marL="1713367" indent="0">
              <a:buNone/>
              <a:defRPr sz="1200" b="1"/>
            </a:lvl6pPr>
            <a:lvl7pPr marL="2056035" indent="0">
              <a:buNone/>
              <a:defRPr sz="1200" b="1"/>
            </a:lvl7pPr>
            <a:lvl8pPr marL="2398710" indent="0">
              <a:buNone/>
              <a:defRPr sz="1200" b="1"/>
            </a:lvl8pPr>
            <a:lvl9pPr marL="2741387"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10"/>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60" y="1260872"/>
            <a:ext cx="3887391" cy="617934"/>
          </a:xfrm>
        </p:spPr>
        <p:txBody>
          <a:bodyPr anchor="b"/>
          <a:lstStyle>
            <a:lvl1pPr marL="0" indent="0">
              <a:buNone/>
              <a:defRPr sz="1800" b="1"/>
            </a:lvl1pPr>
            <a:lvl2pPr marL="342677" indent="0">
              <a:buNone/>
              <a:defRPr sz="1500" b="1"/>
            </a:lvl2pPr>
            <a:lvl3pPr marL="685345" indent="0">
              <a:buNone/>
              <a:defRPr sz="1400" b="1"/>
            </a:lvl3pPr>
            <a:lvl4pPr marL="1028022" indent="0">
              <a:buNone/>
              <a:defRPr sz="1200" b="1"/>
            </a:lvl4pPr>
            <a:lvl5pPr marL="1370690" indent="0">
              <a:buNone/>
              <a:defRPr sz="1200" b="1"/>
            </a:lvl5pPr>
            <a:lvl6pPr marL="1713367" indent="0">
              <a:buNone/>
              <a:defRPr sz="1200" b="1"/>
            </a:lvl6pPr>
            <a:lvl7pPr marL="2056035" indent="0">
              <a:buNone/>
              <a:defRPr sz="1200" b="1"/>
            </a:lvl7pPr>
            <a:lvl8pPr marL="2398710" indent="0">
              <a:buNone/>
              <a:defRPr sz="1200" b="1"/>
            </a:lvl8pPr>
            <a:lvl9pPr marL="2741387" indent="0">
              <a:buNone/>
              <a:defRPr sz="1200" b="1"/>
            </a:lvl9pPr>
          </a:lstStyle>
          <a:p>
            <a:pPr lvl="0"/>
            <a:r>
              <a:rPr lang="en-US"/>
              <a:t>Edit Master text styles</a:t>
            </a:r>
          </a:p>
        </p:txBody>
      </p:sp>
      <p:sp>
        <p:nvSpPr>
          <p:cNvPr id="6" name="Content Placeholder 5"/>
          <p:cNvSpPr>
            <a:spLocks noGrp="1"/>
          </p:cNvSpPr>
          <p:nvPr>
            <p:ph sz="quarter" idx="4"/>
          </p:nvPr>
        </p:nvSpPr>
        <p:spPr>
          <a:xfrm>
            <a:off x="4629160" y="1878810"/>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048134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2457279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781038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8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677" indent="0">
              <a:buNone/>
              <a:defRPr sz="1100"/>
            </a:lvl2pPr>
            <a:lvl3pPr marL="685345" indent="0">
              <a:buNone/>
              <a:defRPr sz="900"/>
            </a:lvl3pPr>
            <a:lvl4pPr marL="1028022" indent="0">
              <a:buNone/>
              <a:defRPr sz="800"/>
            </a:lvl4pPr>
            <a:lvl5pPr marL="1370690" indent="0">
              <a:buNone/>
              <a:defRPr sz="800"/>
            </a:lvl5pPr>
            <a:lvl6pPr marL="1713367" indent="0">
              <a:buNone/>
              <a:defRPr sz="800"/>
            </a:lvl6pPr>
            <a:lvl7pPr marL="2056035" indent="0">
              <a:buNone/>
              <a:defRPr sz="800"/>
            </a:lvl7pPr>
            <a:lvl8pPr marL="2398710" indent="0">
              <a:buNone/>
              <a:defRPr sz="800"/>
            </a:lvl8pPr>
            <a:lvl9pPr marL="2741387"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24989326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80"/>
            <a:ext cx="4629150" cy="3655219"/>
          </a:xfrm>
        </p:spPr>
        <p:txBody>
          <a:bodyPr anchor="t"/>
          <a:lstStyle>
            <a:lvl1pPr marL="0" indent="0">
              <a:buNone/>
              <a:defRPr sz="2400"/>
            </a:lvl1pPr>
            <a:lvl2pPr marL="342677" indent="0">
              <a:buNone/>
              <a:defRPr sz="2100"/>
            </a:lvl2pPr>
            <a:lvl3pPr marL="685345" indent="0">
              <a:buNone/>
              <a:defRPr sz="1800"/>
            </a:lvl3pPr>
            <a:lvl4pPr marL="1028022" indent="0">
              <a:buNone/>
              <a:defRPr sz="1500"/>
            </a:lvl4pPr>
            <a:lvl5pPr marL="1370690" indent="0">
              <a:buNone/>
              <a:defRPr sz="1500"/>
            </a:lvl5pPr>
            <a:lvl6pPr marL="1713367" indent="0">
              <a:buNone/>
              <a:defRPr sz="1500"/>
            </a:lvl6pPr>
            <a:lvl7pPr marL="2056035" indent="0">
              <a:buNone/>
              <a:defRPr sz="1500"/>
            </a:lvl7pPr>
            <a:lvl8pPr marL="2398710" indent="0">
              <a:buNone/>
              <a:defRPr sz="1500"/>
            </a:lvl8pPr>
            <a:lvl9pPr marL="2741387"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3"/>
            <a:ext cx="2949178" cy="2858691"/>
          </a:xfrm>
        </p:spPr>
        <p:txBody>
          <a:bodyPr/>
          <a:lstStyle>
            <a:lvl1pPr marL="0" indent="0">
              <a:buNone/>
              <a:defRPr sz="1200"/>
            </a:lvl1pPr>
            <a:lvl2pPr marL="342677" indent="0">
              <a:buNone/>
              <a:defRPr sz="1100"/>
            </a:lvl2pPr>
            <a:lvl3pPr marL="685345" indent="0">
              <a:buNone/>
              <a:defRPr sz="900"/>
            </a:lvl3pPr>
            <a:lvl4pPr marL="1028022" indent="0">
              <a:buNone/>
              <a:defRPr sz="800"/>
            </a:lvl4pPr>
            <a:lvl5pPr marL="1370690" indent="0">
              <a:buNone/>
              <a:defRPr sz="800"/>
            </a:lvl5pPr>
            <a:lvl6pPr marL="1713367" indent="0">
              <a:buNone/>
              <a:defRPr sz="800"/>
            </a:lvl6pPr>
            <a:lvl7pPr marL="2056035" indent="0">
              <a:buNone/>
              <a:defRPr sz="800"/>
            </a:lvl7pPr>
            <a:lvl8pPr marL="2398710" indent="0">
              <a:buNone/>
              <a:defRPr sz="800"/>
            </a:lvl8pPr>
            <a:lvl9pPr marL="2741387"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9322460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62814476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5"/>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60" y="27385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1908116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143000" y="841772"/>
            <a:ext cx="6858000" cy="1790700"/>
          </a:xfrm>
        </p:spPr>
        <p:txBody>
          <a:bodyPr anchor="b"/>
          <a:lstStyle>
            <a:lvl1pPr algn="ctr">
              <a:defRPr sz="4500"/>
            </a:lvl1pPr>
          </a:lstStyle>
          <a:p>
            <a:r>
              <a:rPr lang="ca-ES" smtClean="0"/>
              <a:t>Feu clic aquí per editar l'estil</a:t>
            </a:r>
            <a:endParaRPr lang="es-ES"/>
          </a:p>
        </p:txBody>
      </p:sp>
      <p:sp>
        <p:nvSpPr>
          <p:cNvPr id="3" name="Subtítol 2"/>
          <p:cNvSpPr>
            <a:spLocks noGrp="1"/>
          </p:cNvSpPr>
          <p:nvPr>
            <p:ph type="subTitle" idx="1"/>
          </p:nvPr>
        </p:nvSpPr>
        <p:spPr>
          <a:xfrm>
            <a:off x="1143000" y="2701528"/>
            <a:ext cx="6858000" cy="1241822"/>
          </a:xfrm>
        </p:spPr>
        <p:txBody>
          <a:bodyPr/>
          <a:lstStyle>
            <a:lvl1pPr marL="0" indent="0" algn="ctr">
              <a:buNone/>
              <a:defRPr sz="1800"/>
            </a:lvl1pPr>
            <a:lvl2pPr marL="342779" indent="0" algn="ctr">
              <a:buNone/>
              <a:defRPr sz="1500"/>
            </a:lvl2pPr>
            <a:lvl3pPr marL="685551" indent="0" algn="ctr">
              <a:buNone/>
              <a:defRPr sz="1400"/>
            </a:lvl3pPr>
            <a:lvl4pPr marL="1028329" indent="0" algn="ctr">
              <a:buNone/>
              <a:defRPr sz="1200"/>
            </a:lvl4pPr>
            <a:lvl5pPr marL="1371102" indent="0" algn="ctr">
              <a:buNone/>
              <a:defRPr sz="1200"/>
            </a:lvl5pPr>
            <a:lvl6pPr marL="1713880" indent="0" algn="ctr">
              <a:buNone/>
              <a:defRPr sz="1200"/>
            </a:lvl6pPr>
            <a:lvl7pPr marL="2056653" indent="0" algn="ctr">
              <a:buNone/>
              <a:defRPr sz="1200"/>
            </a:lvl7pPr>
            <a:lvl8pPr marL="2399430" indent="0" algn="ctr">
              <a:buNone/>
              <a:defRPr sz="1200"/>
            </a:lvl8pPr>
            <a:lvl9pPr marL="2742209" indent="0" algn="ctr">
              <a:buNone/>
              <a:defRPr sz="1200"/>
            </a:lvl9pPr>
          </a:lstStyle>
          <a:p>
            <a:r>
              <a:rPr lang="ca-ES" smtClean="0"/>
              <a:t>Feu clic aquí per editar l'estil de subtítols del patró.</a:t>
            </a:r>
            <a:endParaRPr lang="es-ES"/>
          </a:p>
        </p:txBody>
      </p:sp>
      <p:sp>
        <p:nvSpPr>
          <p:cNvPr id="4" name="Contenidor de data 3"/>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5" name="Contenidor de peu de pàgina 4"/>
          <p:cNvSpPr>
            <a:spLocks noGrp="1"/>
          </p:cNvSpPr>
          <p:nvPr>
            <p:ph type="ftr" sz="quarter" idx="11"/>
          </p:nvPr>
        </p:nvSpPr>
        <p:spPr/>
        <p:txBody>
          <a:bodyPr/>
          <a:lstStyle/>
          <a:p>
            <a:endParaRPr lang="es-ES">
              <a:solidFill>
                <a:prstClr val="black">
                  <a:tint val="75000"/>
                </a:prstClr>
              </a:solidFill>
              <a:latin typeface="Calibri"/>
            </a:endParaRPr>
          </a:p>
        </p:txBody>
      </p:sp>
      <p:sp>
        <p:nvSpPr>
          <p:cNvPr id="6" name="Contenidor de número de diapositiva 5"/>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41109611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es-ES"/>
          </a:p>
        </p:txBody>
      </p:sp>
      <p:sp>
        <p:nvSpPr>
          <p:cNvPr id="3" name="Contenidor de contingut 2"/>
          <p:cNvSpPr>
            <a:spLocks noGrp="1"/>
          </p:cNvSpPr>
          <p:nvPr>
            <p:ph idx="1"/>
          </p:nvPr>
        </p:nvSpPr>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data 3"/>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5" name="Contenidor de peu de pàgina 4"/>
          <p:cNvSpPr>
            <a:spLocks noGrp="1"/>
          </p:cNvSpPr>
          <p:nvPr>
            <p:ph type="ftr" sz="quarter" idx="11"/>
          </p:nvPr>
        </p:nvSpPr>
        <p:spPr/>
        <p:txBody>
          <a:bodyPr/>
          <a:lstStyle/>
          <a:p>
            <a:endParaRPr lang="es-ES">
              <a:solidFill>
                <a:prstClr val="black">
                  <a:tint val="75000"/>
                </a:prstClr>
              </a:solidFill>
              <a:latin typeface="Calibri"/>
            </a:endParaRPr>
          </a:p>
        </p:txBody>
      </p:sp>
      <p:sp>
        <p:nvSpPr>
          <p:cNvPr id="6" name="Contenidor de número de diapositiva 5"/>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8555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9C8E1C-A3E0-254B-BA02-1D0A8810C4A5}" type="datetimeFigureOut">
              <a:rPr lang="es-ES" smtClean="0"/>
              <a:t>05/02/2019</a:t>
            </a:fld>
            <a:endParaRPr lang="en-GB"/>
          </a:p>
        </p:txBody>
      </p:sp>
      <p:sp>
        <p:nvSpPr>
          <p:cNvPr id="3" name="Marcador de pie de página 2"/>
          <p:cNvSpPr>
            <a:spLocks noGrp="1"/>
          </p:cNvSpPr>
          <p:nvPr>
            <p:ph type="ftr" sz="quarter" idx="11"/>
          </p:nvPr>
        </p:nvSpPr>
        <p:spPr/>
        <p:txBody>
          <a:bodyPr/>
          <a:lstStyle/>
          <a:p>
            <a:endParaRPr lang="en-GB"/>
          </a:p>
        </p:txBody>
      </p:sp>
      <p:sp>
        <p:nvSpPr>
          <p:cNvPr id="4" name="Marcador de número de diapositiva 3"/>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136569637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623888" y="1282311"/>
            <a:ext cx="7886700" cy="2139553"/>
          </a:xfrm>
        </p:spPr>
        <p:txBody>
          <a:bodyPr anchor="b"/>
          <a:lstStyle>
            <a:lvl1pPr>
              <a:defRPr sz="4500"/>
            </a:lvl1pPr>
          </a:lstStyle>
          <a:p>
            <a:r>
              <a:rPr lang="ca-ES" smtClean="0"/>
              <a:t>Feu clic aquí per editar l'estil</a:t>
            </a:r>
            <a:endParaRPr lang="es-ES"/>
          </a:p>
        </p:txBody>
      </p:sp>
      <p:sp>
        <p:nvSpPr>
          <p:cNvPr id="3" name="Contenidor de text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779" indent="0">
              <a:buNone/>
              <a:defRPr sz="1500">
                <a:solidFill>
                  <a:schemeClr val="tx1">
                    <a:tint val="75000"/>
                  </a:schemeClr>
                </a:solidFill>
              </a:defRPr>
            </a:lvl2pPr>
            <a:lvl3pPr marL="685551" indent="0">
              <a:buNone/>
              <a:defRPr sz="1400">
                <a:solidFill>
                  <a:schemeClr val="tx1">
                    <a:tint val="75000"/>
                  </a:schemeClr>
                </a:solidFill>
              </a:defRPr>
            </a:lvl3pPr>
            <a:lvl4pPr marL="1028329" indent="0">
              <a:buNone/>
              <a:defRPr sz="1200">
                <a:solidFill>
                  <a:schemeClr val="tx1">
                    <a:tint val="75000"/>
                  </a:schemeClr>
                </a:solidFill>
              </a:defRPr>
            </a:lvl4pPr>
            <a:lvl5pPr marL="1371102" indent="0">
              <a:buNone/>
              <a:defRPr sz="1200">
                <a:solidFill>
                  <a:schemeClr val="tx1">
                    <a:tint val="75000"/>
                  </a:schemeClr>
                </a:solidFill>
              </a:defRPr>
            </a:lvl5pPr>
            <a:lvl6pPr marL="1713880" indent="0">
              <a:buNone/>
              <a:defRPr sz="1200">
                <a:solidFill>
                  <a:schemeClr val="tx1">
                    <a:tint val="75000"/>
                  </a:schemeClr>
                </a:solidFill>
              </a:defRPr>
            </a:lvl6pPr>
            <a:lvl7pPr marL="2056653" indent="0">
              <a:buNone/>
              <a:defRPr sz="1200">
                <a:solidFill>
                  <a:schemeClr val="tx1">
                    <a:tint val="75000"/>
                  </a:schemeClr>
                </a:solidFill>
              </a:defRPr>
            </a:lvl7pPr>
            <a:lvl8pPr marL="2399430" indent="0">
              <a:buNone/>
              <a:defRPr sz="1200">
                <a:solidFill>
                  <a:schemeClr val="tx1">
                    <a:tint val="75000"/>
                  </a:schemeClr>
                </a:solidFill>
              </a:defRPr>
            </a:lvl8pPr>
            <a:lvl9pPr marL="2742209" indent="0">
              <a:buNone/>
              <a:defRPr sz="1200">
                <a:solidFill>
                  <a:schemeClr val="tx1">
                    <a:tint val="75000"/>
                  </a:schemeClr>
                </a:solidFill>
              </a:defRPr>
            </a:lvl9pPr>
          </a:lstStyle>
          <a:p>
            <a:pPr lvl="0"/>
            <a:r>
              <a:rPr lang="ca-ES" smtClean="0"/>
              <a:t>Feu clic aquí per editar estils</a:t>
            </a:r>
          </a:p>
        </p:txBody>
      </p:sp>
      <p:sp>
        <p:nvSpPr>
          <p:cNvPr id="4" name="Contenidor de data 3"/>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5" name="Contenidor de peu de pàgina 4"/>
          <p:cNvSpPr>
            <a:spLocks noGrp="1"/>
          </p:cNvSpPr>
          <p:nvPr>
            <p:ph type="ftr" sz="quarter" idx="11"/>
          </p:nvPr>
        </p:nvSpPr>
        <p:spPr/>
        <p:txBody>
          <a:bodyPr/>
          <a:lstStyle/>
          <a:p>
            <a:endParaRPr lang="es-ES">
              <a:solidFill>
                <a:prstClr val="black">
                  <a:tint val="75000"/>
                </a:prstClr>
              </a:solidFill>
              <a:latin typeface="Calibri"/>
            </a:endParaRPr>
          </a:p>
        </p:txBody>
      </p:sp>
      <p:sp>
        <p:nvSpPr>
          <p:cNvPr id="6" name="Contenidor de número de diapositiva 5"/>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42350741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es-ES"/>
          </a:p>
        </p:txBody>
      </p:sp>
      <p:sp>
        <p:nvSpPr>
          <p:cNvPr id="3" name="Contenidor de contingut 2"/>
          <p:cNvSpPr>
            <a:spLocks noGrp="1"/>
          </p:cNvSpPr>
          <p:nvPr>
            <p:ph sz="half" idx="1"/>
          </p:nvPr>
        </p:nvSpPr>
        <p:spPr>
          <a:xfrm>
            <a:off x="628650" y="1369219"/>
            <a:ext cx="3886200" cy="3263504"/>
          </a:xfrm>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contingut 3"/>
          <p:cNvSpPr>
            <a:spLocks noGrp="1"/>
          </p:cNvSpPr>
          <p:nvPr>
            <p:ph sz="half" idx="2"/>
          </p:nvPr>
        </p:nvSpPr>
        <p:spPr>
          <a:xfrm>
            <a:off x="4629150" y="1369219"/>
            <a:ext cx="3886200" cy="3263504"/>
          </a:xfrm>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5" name="Contenidor de data 4"/>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6" name="Contenidor de peu de pàgina 5"/>
          <p:cNvSpPr>
            <a:spLocks noGrp="1"/>
          </p:cNvSpPr>
          <p:nvPr>
            <p:ph type="ftr" sz="quarter" idx="11"/>
          </p:nvPr>
        </p:nvSpPr>
        <p:spPr/>
        <p:txBody>
          <a:bodyPr/>
          <a:lstStyle/>
          <a:p>
            <a:endParaRPr lang="es-ES">
              <a:solidFill>
                <a:prstClr val="black">
                  <a:tint val="75000"/>
                </a:prstClr>
              </a:solidFill>
              <a:latin typeface="Calibri"/>
            </a:endParaRPr>
          </a:p>
        </p:txBody>
      </p:sp>
      <p:sp>
        <p:nvSpPr>
          <p:cNvPr id="7" name="Contenidor de número de diapositiva 6"/>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10175020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a:xfrm>
            <a:off x="629841" y="273844"/>
            <a:ext cx="7886700" cy="994172"/>
          </a:xfrm>
        </p:spPr>
        <p:txBody>
          <a:bodyPr/>
          <a:lstStyle/>
          <a:p>
            <a:r>
              <a:rPr lang="ca-ES" smtClean="0"/>
              <a:t>Feu clic aquí per editar l'estil</a:t>
            </a:r>
            <a:endParaRPr lang="es-ES"/>
          </a:p>
        </p:txBody>
      </p:sp>
      <p:sp>
        <p:nvSpPr>
          <p:cNvPr id="3" name="Contenidor de text 2"/>
          <p:cNvSpPr>
            <a:spLocks noGrp="1"/>
          </p:cNvSpPr>
          <p:nvPr>
            <p:ph type="body" idx="1"/>
          </p:nvPr>
        </p:nvSpPr>
        <p:spPr>
          <a:xfrm>
            <a:off x="629842" y="1260872"/>
            <a:ext cx="3868340" cy="617934"/>
          </a:xfrm>
        </p:spPr>
        <p:txBody>
          <a:bodyPr anchor="b"/>
          <a:lstStyle>
            <a:lvl1pPr marL="0" indent="0">
              <a:buNone/>
              <a:defRPr sz="1800" b="1"/>
            </a:lvl1pPr>
            <a:lvl2pPr marL="342779" indent="0">
              <a:buNone/>
              <a:defRPr sz="1500" b="1"/>
            </a:lvl2pPr>
            <a:lvl3pPr marL="685551" indent="0">
              <a:buNone/>
              <a:defRPr sz="1400" b="1"/>
            </a:lvl3pPr>
            <a:lvl4pPr marL="1028329" indent="0">
              <a:buNone/>
              <a:defRPr sz="1200" b="1"/>
            </a:lvl4pPr>
            <a:lvl5pPr marL="1371102" indent="0">
              <a:buNone/>
              <a:defRPr sz="1200" b="1"/>
            </a:lvl5pPr>
            <a:lvl6pPr marL="1713880" indent="0">
              <a:buNone/>
              <a:defRPr sz="1200" b="1"/>
            </a:lvl6pPr>
            <a:lvl7pPr marL="2056653" indent="0">
              <a:buNone/>
              <a:defRPr sz="1200" b="1"/>
            </a:lvl7pPr>
            <a:lvl8pPr marL="2399430" indent="0">
              <a:buNone/>
              <a:defRPr sz="1200" b="1"/>
            </a:lvl8pPr>
            <a:lvl9pPr marL="2742209" indent="0">
              <a:buNone/>
              <a:defRPr sz="1200" b="1"/>
            </a:lvl9pPr>
          </a:lstStyle>
          <a:p>
            <a:pPr lvl="0"/>
            <a:r>
              <a:rPr lang="ca-ES" smtClean="0"/>
              <a:t>Feu clic aquí per editar estils</a:t>
            </a:r>
          </a:p>
        </p:txBody>
      </p:sp>
      <p:sp>
        <p:nvSpPr>
          <p:cNvPr id="4" name="Contenidor de contingut 3"/>
          <p:cNvSpPr>
            <a:spLocks noGrp="1"/>
          </p:cNvSpPr>
          <p:nvPr>
            <p:ph sz="half" idx="2"/>
          </p:nvPr>
        </p:nvSpPr>
        <p:spPr>
          <a:xfrm>
            <a:off x="629842" y="1878807"/>
            <a:ext cx="3868340" cy="2763441"/>
          </a:xfrm>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5" name="Contenidor de text 4"/>
          <p:cNvSpPr>
            <a:spLocks noGrp="1"/>
          </p:cNvSpPr>
          <p:nvPr>
            <p:ph type="body" sz="quarter" idx="3"/>
          </p:nvPr>
        </p:nvSpPr>
        <p:spPr>
          <a:xfrm>
            <a:off x="4629157" y="1260872"/>
            <a:ext cx="3887391" cy="617934"/>
          </a:xfrm>
        </p:spPr>
        <p:txBody>
          <a:bodyPr anchor="b"/>
          <a:lstStyle>
            <a:lvl1pPr marL="0" indent="0">
              <a:buNone/>
              <a:defRPr sz="1800" b="1"/>
            </a:lvl1pPr>
            <a:lvl2pPr marL="342779" indent="0">
              <a:buNone/>
              <a:defRPr sz="1500" b="1"/>
            </a:lvl2pPr>
            <a:lvl3pPr marL="685551" indent="0">
              <a:buNone/>
              <a:defRPr sz="1400" b="1"/>
            </a:lvl3pPr>
            <a:lvl4pPr marL="1028329" indent="0">
              <a:buNone/>
              <a:defRPr sz="1200" b="1"/>
            </a:lvl4pPr>
            <a:lvl5pPr marL="1371102" indent="0">
              <a:buNone/>
              <a:defRPr sz="1200" b="1"/>
            </a:lvl5pPr>
            <a:lvl6pPr marL="1713880" indent="0">
              <a:buNone/>
              <a:defRPr sz="1200" b="1"/>
            </a:lvl6pPr>
            <a:lvl7pPr marL="2056653" indent="0">
              <a:buNone/>
              <a:defRPr sz="1200" b="1"/>
            </a:lvl7pPr>
            <a:lvl8pPr marL="2399430" indent="0">
              <a:buNone/>
              <a:defRPr sz="1200" b="1"/>
            </a:lvl8pPr>
            <a:lvl9pPr marL="2742209" indent="0">
              <a:buNone/>
              <a:defRPr sz="1200" b="1"/>
            </a:lvl9pPr>
          </a:lstStyle>
          <a:p>
            <a:pPr lvl="0"/>
            <a:r>
              <a:rPr lang="ca-ES" smtClean="0"/>
              <a:t>Feu clic aquí per editar estils</a:t>
            </a:r>
          </a:p>
        </p:txBody>
      </p:sp>
      <p:sp>
        <p:nvSpPr>
          <p:cNvPr id="6" name="Contenidor de contingut 5"/>
          <p:cNvSpPr>
            <a:spLocks noGrp="1"/>
          </p:cNvSpPr>
          <p:nvPr>
            <p:ph sz="quarter" idx="4"/>
          </p:nvPr>
        </p:nvSpPr>
        <p:spPr>
          <a:xfrm>
            <a:off x="4629157" y="1878807"/>
            <a:ext cx="3887391" cy="2763441"/>
          </a:xfrm>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7" name="Contenidor de data 6"/>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8" name="Contenidor de peu de pàgina 7"/>
          <p:cNvSpPr>
            <a:spLocks noGrp="1"/>
          </p:cNvSpPr>
          <p:nvPr>
            <p:ph type="ftr" sz="quarter" idx="11"/>
          </p:nvPr>
        </p:nvSpPr>
        <p:spPr/>
        <p:txBody>
          <a:bodyPr/>
          <a:lstStyle/>
          <a:p>
            <a:endParaRPr lang="es-ES">
              <a:solidFill>
                <a:prstClr val="black">
                  <a:tint val="75000"/>
                </a:prstClr>
              </a:solidFill>
              <a:latin typeface="Calibri"/>
            </a:endParaRPr>
          </a:p>
        </p:txBody>
      </p:sp>
      <p:sp>
        <p:nvSpPr>
          <p:cNvPr id="9" name="Contenidor de número de diapositiva 8"/>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26464584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es-ES"/>
          </a:p>
        </p:txBody>
      </p:sp>
      <p:sp>
        <p:nvSpPr>
          <p:cNvPr id="3" name="Contenidor de data 2"/>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4" name="Contenidor de peu de pàgina 3"/>
          <p:cNvSpPr>
            <a:spLocks noGrp="1"/>
          </p:cNvSpPr>
          <p:nvPr>
            <p:ph type="ftr" sz="quarter" idx="11"/>
          </p:nvPr>
        </p:nvSpPr>
        <p:spPr/>
        <p:txBody>
          <a:bodyPr/>
          <a:lstStyle/>
          <a:p>
            <a:endParaRPr lang="es-ES">
              <a:solidFill>
                <a:prstClr val="black">
                  <a:tint val="75000"/>
                </a:prstClr>
              </a:solidFill>
              <a:latin typeface="Calibri"/>
            </a:endParaRPr>
          </a:p>
        </p:txBody>
      </p:sp>
      <p:sp>
        <p:nvSpPr>
          <p:cNvPr id="5" name="Contenidor de número de diapositiva 4"/>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321621527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3" name="Contenidor de peu de pàgina 2"/>
          <p:cNvSpPr>
            <a:spLocks noGrp="1"/>
          </p:cNvSpPr>
          <p:nvPr>
            <p:ph type="ftr" sz="quarter" idx="11"/>
          </p:nvPr>
        </p:nvSpPr>
        <p:spPr/>
        <p:txBody>
          <a:bodyPr/>
          <a:lstStyle/>
          <a:p>
            <a:endParaRPr lang="es-ES">
              <a:solidFill>
                <a:prstClr val="black">
                  <a:tint val="75000"/>
                </a:prstClr>
              </a:solidFill>
              <a:latin typeface="Calibri"/>
            </a:endParaRPr>
          </a:p>
        </p:txBody>
      </p:sp>
      <p:sp>
        <p:nvSpPr>
          <p:cNvPr id="4" name="Contenidor de número de diapositiva 3"/>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15078395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629841" y="342900"/>
            <a:ext cx="2949178" cy="1200150"/>
          </a:xfrm>
        </p:spPr>
        <p:txBody>
          <a:bodyPr anchor="b"/>
          <a:lstStyle>
            <a:lvl1pPr>
              <a:defRPr sz="2400"/>
            </a:lvl1pPr>
          </a:lstStyle>
          <a:p>
            <a:r>
              <a:rPr lang="ca-ES" smtClean="0"/>
              <a:t>Feu clic aquí per editar l'estil</a:t>
            </a:r>
            <a:endParaRPr lang="es-ES"/>
          </a:p>
        </p:txBody>
      </p:sp>
      <p:sp>
        <p:nvSpPr>
          <p:cNvPr id="3" name="Contenidor de contingut 2"/>
          <p:cNvSpPr>
            <a:spLocks noGrp="1"/>
          </p:cNvSpPr>
          <p:nvPr>
            <p:ph idx="1"/>
          </p:nvPr>
        </p:nvSpPr>
        <p:spPr>
          <a:xfrm>
            <a:off x="3887391" y="740576"/>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text 3"/>
          <p:cNvSpPr>
            <a:spLocks noGrp="1"/>
          </p:cNvSpPr>
          <p:nvPr>
            <p:ph type="body" sz="half" idx="2"/>
          </p:nvPr>
        </p:nvSpPr>
        <p:spPr>
          <a:xfrm>
            <a:off x="629841" y="1543053"/>
            <a:ext cx="2949178" cy="2858691"/>
          </a:xfrm>
        </p:spPr>
        <p:txBody>
          <a:bodyPr/>
          <a:lstStyle>
            <a:lvl1pPr marL="0" indent="0">
              <a:buNone/>
              <a:defRPr sz="1200"/>
            </a:lvl1pPr>
            <a:lvl2pPr marL="342779" indent="0">
              <a:buNone/>
              <a:defRPr sz="1100"/>
            </a:lvl2pPr>
            <a:lvl3pPr marL="685551" indent="0">
              <a:buNone/>
              <a:defRPr sz="900"/>
            </a:lvl3pPr>
            <a:lvl4pPr marL="1028329" indent="0">
              <a:buNone/>
              <a:defRPr sz="800"/>
            </a:lvl4pPr>
            <a:lvl5pPr marL="1371102" indent="0">
              <a:buNone/>
              <a:defRPr sz="800"/>
            </a:lvl5pPr>
            <a:lvl6pPr marL="1713880" indent="0">
              <a:buNone/>
              <a:defRPr sz="800"/>
            </a:lvl6pPr>
            <a:lvl7pPr marL="2056653" indent="0">
              <a:buNone/>
              <a:defRPr sz="800"/>
            </a:lvl7pPr>
            <a:lvl8pPr marL="2399430" indent="0">
              <a:buNone/>
              <a:defRPr sz="800"/>
            </a:lvl8pPr>
            <a:lvl9pPr marL="2742209" indent="0">
              <a:buNone/>
              <a:defRPr sz="800"/>
            </a:lvl9pPr>
          </a:lstStyle>
          <a:p>
            <a:pPr lvl="0"/>
            <a:r>
              <a:rPr lang="ca-ES" smtClean="0"/>
              <a:t>Feu clic aquí per editar estils</a:t>
            </a:r>
          </a:p>
        </p:txBody>
      </p:sp>
      <p:sp>
        <p:nvSpPr>
          <p:cNvPr id="5" name="Contenidor de data 4"/>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6" name="Contenidor de peu de pàgina 5"/>
          <p:cNvSpPr>
            <a:spLocks noGrp="1"/>
          </p:cNvSpPr>
          <p:nvPr>
            <p:ph type="ftr" sz="quarter" idx="11"/>
          </p:nvPr>
        </p:nvSpPr>
        <p:spPr/>
        <p:txBody>
          <a:bodyPr/>
          <a:lstStyle/>
          <a:p>
            <a:endParaRPr lang="es-ES">
              <a:solidFill>
                <a:prstClr val="black">
                  <a:tint val="75000"/>
                </a:prstClr>
              </a:solidFill>
              <a:latin typeface="Calibri"/>
            </a:endParaRPr>
          </a:p>
        </p:txBody>
      </p:sp>
      <p:sp>
        <p:nvSpPr>
          <p:cNvPr id="7" name="Contenidor de número de diapositiva 6"/>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11113353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629841" y="342900"/>
            <a:ext cx="2949178" cy="1200150"/>
          </a:xfrm>
        </p:spPr>
        <p:txBody>
          <a:bodyPr anchor="b"/>
          <a:lstStyle>
            <a:lvl1pPr>
              <a:defRPr sz="2400"/>
            </a:lvl1pPr>
          </a:lstStyle>
          <a:p>
            <a:r>
              <a:rPr lang="ca-ES" smtClean="0"/>
              <a:t>Feu clic aquí per editar l'estil</a:t>
            </a:r>
            <a:endParaRPr lang="es-ES"/>
          </a:p>
        </p:txBody>
      </p:sp>
      <p:sp>
        <p:nvSpPr>
          <p:cNvPr id="3" name="Contenidor d'imatge 2"/>
          <p:cNvSpPr>
            <a:spLocks noGrp="1"/>
          </p:cNvSpPr>
          <p:nvPr>
            <p:ph type="pic" idx="1"/>
          </p:nvPr>
        </p:nvSpPr>
        <p:spPr>
          <a:xfrm>
            <a:off x="3887391" y="740576"/>
            <a:ext cx="4629150" cy="3655219"/>
          </a:xfrm>
        </p:spPr>
        <p:txBody>
          <a:bodyPr/>
          <a:lstStyle>
            <a:lvl1pPr marL="0" indent="0">
              <a:buNone/>
              <a:defRPr sz="2400"/>
            </a:lvl1pPr>
            <a:lvl2pPr marL="342779" indent="0">
              <a:buNone/>
              <a:defRPr sz="2100"/>
            </a:lvl2pPr>
            <a:lvl3pPr marL="685551" indent="0">
              <a:buNone/>
              <a:defRPr sz="1800"/>
            </a:lvl3pPr>
            <a:lvl4pPr marL="1028329" indent="0">
              <a:buNone/>
              <a:defRPr sz="1500"/>
            </a:lvl4pPr>
            <a:lvl5pPr marL="1371102" indent="0">
              <a:buNone/>
              <a:defRPr sz="1500"/>
            </a:lvl5pPr>
            <a:lvl6pPr marL="1713880" indent="0">
              <a:buNone/>
              <a:defRPr sz="1500"/>
            </a:lvl6pPr>
            <a:lvl7pPr marL="2056653" indent="0">
              <a:buNone/>
              <a:defRPr sz="1500"/>
            </a:lvl7pPr>
            <a:lvl8pPr marL="2399430" indent="0">
              <a:buNone/>
              <a:defRPr sz="1500"/>
            </a:lvl8pPr>
            <a:lvl9pPr marL="2742209" indent="0">
              <a:buNone/>
              <a:defRPr sz="1500"/>
            </a:lvl9pPr>
          </a:lstStyle>
          <a:p>
            <a:endParaRPr lang="es-ES"/>
          </a:p>
        </p:txBody>
      </p:sp>
      <p:sp>
        <p:nvSpPr>
          <p:cNvPr id="4" name="Contenidor de text 3"/>
          <p:cNvSpPr>
            <a:spLocks noGrp="1"/>
          </p:cNvSpPr>
          <p:nvPr>
            <p:ph type="body" sz="half" idx="2"/>
          </p:nvPr>
        </p:nvSpPr>
        <p:spPr>
          <a:xfrm>
            <a:off x="629841" y="1543053"/>
            <a:ext cx="2949178" cy="2858691"/>
          </a:xfrm>
        </p:spPr>
        <p:txBody>
          <a:bodyPr/>
          <a:lstStyle>
            <a:lvl1pPr marL="0" indent="0">
              <a:buNone/>
              <a:defRPr sz="1200"/>
            </a:lvl1pPr>
            <a:lvl2pPr marL="342779" indent="0">
              <a:buNone/>
              <a:defRPr sz="1100"/>
            </a:lvl2pPr>
            <a:lvl3pPr marL="685551" indent="0">
              <a:buNone/>
              <a:defRPr sz="900"/>
            </a:lvl3pPr>
            <a:lvl4pPr marL="1028329" indent="0">
              <a:buNone/>
              <a:defRPr sz="800"/>
            </a:lvl4pPr>
            <a:lvl5pPr marL="1371102" indent="0">
              <a:buNone/>
              <a:defRPr sz="800"/>
            </a:lvl5pPr>
            <a:lvl6pPr marL="1713880" indent="0">
              <a:buNone/>
              <a:defRPr sz="800"/>
            </a:lvl6pPr>
            <a:lvl7pPr marL="2056653" indent="0">
              <a:buNone/>
              <a:defRPr sz="800"/>
            </a:lvl7pPr>
            <a:lvl8pPr marL="2399430" indent="0">
              <a:buNone/>
              <a:defRPr sz="800"/>
            </a:lvl8pPr>
            <a:lvl9pPr marL="2742209" indent="0">
              <a:buNone/>
              <a:defRPr sz="800"/>
            </a:lvl9pPr>
          </a:lstStyle>
          <a:p>
            <a:pPr lvl="0"/>
            <a:r>
              <a:rPr lang="ca-ES" smtClean="0"/>
              <a:t>Feu clic aquí per editar estils</a:t>
            </a:r>
          </a:p>
        </p:txBody>
      </p:sp>
      <p:sp>
        <p:nvSpPr>
          <p:cNvPr id="5" name="Contenidor de data 4"/>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6" name="Contenidor de peu de pàgina 5"/>
          <p:cNvSpPr>
            <a:spLocks noGrp="1"/>
          </p:cNvSpPr>
          <p:nvPr>
            <p:ph type="ftr" sz="quarter" idx="11"/>
          </p:nvPr>
        </p:nvSpPr>
        <p:spPr/>
        <p:txBody>
          <a:bodyPr/>
          <a:lstStyle/>
          <a:p>
            <a:endParaRPr lang="es-ES">
              <a:solidFill>
                <a:prstClr val="black">
                  <a:tint val="75000"/>
                </a:prstClr>
              </a:solidFill>
              <a:latin typeface="Calibri"/>
            </a:endParaRPr>
          </a:p>
        </p:txBody>
      </p:sp>
      <p:sp>
        <p:nvSpPr>
          <p:cNvPr id="7" name="Contenidor de número de diapositiva 6"/>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19472119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es-ES"/>
          </a:p>
        </p:txBody>
      </p:sp>
      <p:sp>
        <p:nvSpPr>
          <p:cNvPr id="3" name="Contenidor de text vertical 2"/>
          <p:cNvSpPr>
            <a:spLocks noGrp="1"/>
          </p:cNvSpPr>
          <p:nvPr>
            <p:ph type="body" orient="vert" idx="1"/>
          </p:nvPr>
        </p:nvSpPr>
        <p:spPr/>
        <p:txBody>
          <a:bodyPr vert="eaVert"/>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data 3"/>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5" name="Contenidor de peu de pàgina 4"/>
          <p:cNvSpPr>
            <a:spLocks noGrp="1"/>
          </p:cNvSpPr>
          <p:nvPr>
            <p:ph type="ftr" sz="quarter" idx="11"/>
          </p:nvPr>
        </p:nvSpPr>
        <p:spPr/>
        <p:txBody>
          <a:bodyPr/>
          <a:lstStyle/>
          <a:p>
            <a:endParaRPr lang="es-ES">
              <a:solidFill>
                <a:prstClr val="black">
                  <a:tint val="75000"/>
                </a:prstClr>
              </a:solidFill>
              <a:latin typeface="Calibri"/>
            </a:endParaRPr>
          </a:p>
        </p:txBody>
      </p:sp>
      <p:sp>
        <p:nvSpPr>
          <p:cNvPr id="6" name="Contenidor de número de diapositiva 5"/>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134211080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6543676" y="273851"/>
            <a:ext cx="1971675" cy="4358879"/>
          </a:xfrm>
        </p:spPr>
        <p:txBody>
          <a:bodyPr vert="eaVert"/>
          <a:lstStyle/>
          <a:p>
            <a:r>
              <a:rPr lang="ca-ES" smtClean="0"/>
              <a:t>Feu clic aquí per editar l'estil</a:t>
            </a:r>
            <a:endParaRPr lang="es-ES"/>
          </a:p>
        </p:txBody>
      </p:sp>
      <p:sp>
        <p:nvSpPr>
          <p:cNvPr id="3" name="Contenidor de text vertical 2"/>
          <p:cNvSpPr>
            <a:spLocks noGrp="1"/>
          </p:cNvSpPr>
          <p:nvPr>
            <p:ph type="body" orient="vert" idx="1"/>
          </p:nvPr>
        </p:nvSpPr>
        <p:spPr>
          <a:xfrm>
            <a:off x="628657" y="273851"/>
            <a:ext cx="5800725" cy="4358879"/>
          </a:xfrm>
        </p:spPr>
        <p:txBody>
          <a:bodyPr vert="eaVert"/>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data 3"/>
          <p:cNvSpPr>
            <a:spLocks noGrp="1"/>
          </p:cNvSpPr>
          <p:nvPr>
            <p:ph type="dt" sz="half" idx="10"/>
          </p:nvPr>
        </p:nvSpPr>
        <p:spPr/>
        <p:txBody>
          <a:bodyPr/>
          <a:lstStyle/>
          <a:p>
            <a:fld id="{3A65BD21-3FFB-4873-BB28-8641B428F00A}" type="datetimeFigureOut">
              <a:rPr lang="es-ES" smtClean="0">
                <a:solidFill>
                  <a:prstClr val="black">
                    <a:tint val="75000"/>
                  </a:prstClr>
                </a:solidFill>
                <a:latin typeface="Calibri"/>
              </a:rPr>
              <a:pPr/>
              <a:t>05/02/2019</a:t>
            </a:fld>
            <a:endParaRPr lang="es-ES">
              <a:solidFill>
                <a:prstClr val="black">
                  <a:tint val="75000"/>
                </a:prstClr>
              </a:solidFill>
              <a:latin typeface="Calibri"/>
            </a:endParaRPr>
          </a:p>
        </p:txBody>
      </p:sp>
      <p:sp>
        <p:nvSpPr>
          <p:cNvPr id="5" name="Contenidor de peu de pàgina 4"/>
          <p:cNvSpPr>
            <a:spLocks noGrp="1"/>
          </p:cNvSpPr>
          <p:nvPr>
            <p:ph type="ftr" sz="quarter" idx="11"/>
          </p:nvPr>
        </p:nvSpPr>
        <p:spPr/>
        <p:txBody>
          <a:bodyPr/>
          <a:lstStyle/>
          <a:p>
            <a:endParaRPr lang="es-ES">
              <a:solidFill>
                <a:prstClr val="black">
                  <a:tint val="75000"/>
                </a:prstClr>
              </a:solidFill>
              <a:latin typeface="Calibri"/>
            </a:endParaRPr>
          </a:p>
        </p:txBody>
      </p:sp>
      <p:sp>
        <p:nvSpPr>
          <p:cNvPr id="6" name="Contenidor de número de diapositiva 5"/>
          <p:cNvSpPr>
            <a:spLocks noGrp="1"/>
          </p:cNvSpPr>
          <p:nvPr>
            <p:ph type="sldNum" sz="quarter" idx="12"/>
          </p:nvPr>
        </p:nvSpPr>
        <p:spPr/>
        <p:txBody>
          <a:bodyPr/>
          <a:lstStyle/>
          <a:p>
            <a:fld id="{E3A41E21-59F4-4034-99D0-71A1E1C7C8B3}" type="slidenum">
              <a:rPr lang="es-ES" smtClean="0">
                <a:solidFill>
                  <a:prstClr val="black">
                    <a:tint val="75000"/>
                  </a:prstClr>
                </a:solidFill>
                <a:latin typeface="Calibri"/>
              </a:rPr>
              <a:pPr/>
              <a:t>‹Nº›</a:t>
            </a:fld>
            <a:endParaRPr lang="es-ES">
              <a:solidFill>
                <a:prstClr val="black">
                  <a:tint val="75000"/>
                </a:prstClr>
              </a:solidFill>
              <a:latin typeface="Calibri"/>
            </a:endParaRPr>
          </a:p>
        </p:txBody>
      </p:sp>
    </p:spTree>
    <p:extLst>
      <p:ext uri="{BB962C8B-B14F-4D97-AF65-F5344CB8AC3E}">
        <p14:creationId xmlns:p14="http://schemas.microsoft.com/office/powerpoint/2010/main" val="308847082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9506" y="1005644"/>
            <a:ext cx="6858000" cy="1517393"/>
          </a:xfrm>
        </p:spPr>
        <p:txBody>
          <a:bodyPr anchor="b">
            <a:normAutofit/>
          </a:bodyPr>
          <a:lstStyle>
            <a:lvl1pPr algn="l">
              <a:defRPr sz="4800"/>
            </a:lvl1pPr>
          </a:lstStyle>
          <a:p>
            <a:r>
              <a:rPr lang="es-ES_tradnl" smtClean="0"/>
              <a:t>Clic para editar título</a:t>
            </a:r>
            <a:endParaRPr lang="sv-FI" dirty="0"/>
          </a:p>
        </p:txBody>
      </p:sp>
      <p:sp>
        <p:nvSpPr>
          <p:cNvPr id="3" name="Subtitle 2"/>
          <p:cNvSpPr>
            <a:spLocks noGrp="1"/>
          </p:cNvSpPr>
          <p:nvPr>
            <p:ph type="subTitle" idx="1"/>
          </p:nvPr>
        </p:nvSpPr>
        <p:spPr>
          <a:xfrm>
            <a:off x="669506" y="2543863"/>
            <a:ext cx="6858000" cy="1241822"/>
          </a:xfrm>
        </p:spPr>
        <p:txBody>
          <a:bodyPr/>
          <a:lstStyle>
            <a:lvl1pPr marL="0" indent="0" algn="l">
              <a:buNone/>
              <a:defRPr sz="1800">
                <a:solidFill>
                  <a:schemeClr val="accent2"/>
                </a:solidFill>
              </a:defRPr>
            </a:lvl1pPr>
            <a:lvl2pPr marL="342779" indent="0" algn="ctr">
              <a:buNone/>
              <a:defRPr sz="1500"/>
            </a:lvl2pPr>
            <a:lvl3pPr marL="685551" indent="0" algn="ctr">
              <a:buNone/>
              <a:defRPr sz="1400"/>
            </a:lvl3pPr>
            <a:lvl4pPr marL="1028329" indent="0" algn="ctr">
              <a:buNone/>
              <a:defRPr sz="1200"/>
            </a:lvl4pPr>
            <a:lvl5pPr marL="1371102" indent="0" algn="ctr">
              <a:buNone/>
              <a:defRPr sz="1200"/>
            </a:lvl5pPr>
            <a:lvl6pPr marL="1713880" indent="0" algn="ctr">
              <a:buNone/>
              <a:defRPr sz="1200"/>
            </a:lvl6pPr>
            <a:lvl7pPr marL="2056653" indent="0" algn="ctr">
              <a:buNone/>
              <a:defRPr sz="1200"/>
            </a:lvl7pPr>
            <a:lvl8pPr marL="2399430" indent="0" algn="ctr">
              <a:buNone/>
              <a:defRPr sz="1200"/>
            </a:lvl8pPr>
            <a:lvl9pPr marL="2742209" indent="0" algn="ctr">
              <a:buNone/>
              <a:defRPr sz="1200"/>
            </a:lvl9pPr>
          </a:lstStyle>
          <a:p>
            <a:r>
              <a:rPr lang="es-ES_tradnl" smtClean="0"/>
              <a:t>Haga clic para modificar el estilo de subtítulo del patrón</a:t>
            </a:r>
            <a:endParaRPr lang="sv-FI" dirty="0"/>
          </a:p>
        </p:txBody>
      </p:sp>
      <p:sp>
        <p:nvSpPr>
          <p:cNvPr id="7" name="Date Placeholder 3"/>
          <p:cNvSpPr>
            <a:spLocks noGrp="1"/>
          </p:cNvSpPr>
          <p:nvPr>
            <p:ph type="dt" sz="half" idx="2"/>
          </p:nvPr>
        </p:nvSpPr>
        <p:spPr>
          <a:xfrm>
            <a:off x="5985555" y="4756548"/>
            <a:ext cx="1200328" cy="273844"/>
          </a:xfrm>
          <a:prstGeom prst="rect">
            <a:avLst/>
          </a:prstGeom>
        </p:spPr>
        <p:txBody>
          <a:bodyPr vert="horz" lIns="68557" tIns="34279" rIns="68557" bIns="34279" rtlCol="0" anchor="ctr"/>
          <a:lstStyle>
            <a:lvl1pPr algn="r">
              <a:defRPr sz="900">
                <a:solidFill>
                  <a:schemeClr val="accent2"/>
                </a:solidFill>
              </a:defRPr>
            </a:lvl1pPr>
          </a:lstStyle>
          <a:p>
            <a:fld id="{95526982-19FD-45F4-95B0-C45F8FE9B7A7}"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7" tIns="34279" rIns="68557"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429374458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5" y="204787"/>
            <a:ext cx="3008313" cy="871538"/>
          </a:xfrm>
        </p:spPr>
        <p:txBody>
          <a:bodyPr anchor="b"/>
          <a:lstStyle>
            <a:lvl1pPr algn="l">
              <a:defRPr sz="2000" b="1"/>
            </a:lvl1pPr>
          </a:lstStyle>
          <a:p>
            <a:r>
              <a:rPr lang="es-ES_tradnl" smtClean="0"/>
              <a:t>Clic para editar título</a:t>
            </a:r>
            <a:endParaRPr lang="en-GB"/>
          </a:p>
        </p:txBody>
      </p:sp>
      <p:sp>
        <p:nvSpPr>
          <p:cNvPr id="3" name="Marcador de contenido 2"/>
          <p:cNvSpPr>
            <a:spLocks noGrp="1"/>
          </p:cNvSpPr>
          <p:nvPr>
            <p:ph idx="1"/>
          </p:nvPr>
        </p:nvSpPr>
        <p:spPr>
          <a:xfrm>
            <a:off x="3575050" y="204812"/>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texto 3"/>
          <p:cNvSpPr>
            <a:spLocks noGrp="1"/>
          </p:cNvSpPr>
          <p:nvPr>
            <p:ph type="body" sz="half" idx="2"/>
          </p:nvPr>
        </p:nvSpPr>
        <p:spPr>
          <a:xfrm>
            <a:off x="457205" y="1076328"/>
            <a:ext cx="3008313" cy="3518297"/>
          </a:xfrm>
        </p:spPr>
        <p:txBody>
          <a:bodyPr/>
          <a:lstStyle>
            <a:lvl1pPr marL="0" indent="0">
              <a:buNone/>
              <a:defRPr sz="1400"/>
            </a:lvl1pPr>
            <a:lvl2pPr marL="456459" indent="0">
              <a:buNone/>
              <a:defRPr sz="1200"/>
            </a:lvl2pPr>
            <a:lvl3pPr marL="912918" indent="0">
              <a:buNone/>
              <a:defRPr sz="1000"/>
            </a:lvl3pPr>
            <a:lvl4pPr marL="1369370" indent="0">
              <a:buNone/>
              <a:defRPr sz="900"/>
            </a:lvl4pPr>
            <a:lvl5pPr marL="1825829" indent="0">
              <a:buNone/>
              <a:defRPr sz="900"/>
            </a:lvl5pPr>
            <a:lvl6pPr marL="2282283" indent="0">
              <a:buNone/>
              <a:defRPr sz="900"/>
            </a:lvl6pPr>
            <a:lvl7pPr marL="2738741" indent="0">
              <a:buNone/>
              <a:defRPr sz="900"/>
            </a:lvl7pPr>
            <a:lvl8pPr marL="3195190" indent="0">
              <a:buNone/>
              <a:defRPr sz="900"/>
            </a:lvl8pPr>
            <a:lvl9pPr marL="3651658"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79C8E1C-A3E0-254B-BA02-1D0A8810C4A5}" type="datetimeFigureOut">
              <a:rPr lang="es-ES" smtClean="0"/>
              <a:t>05/02/2019</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39795767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66158" y="656008"/>
            <a:ext cx="6245055" cy="994172"/>
          </a:xfrm>
        </p:spPr>
        <p:txBody>
          <a:bodyPr anchor="b">
            <a:normAutofit/>
          </a:bodyPr>
          <a:lstStyle>
            <a:lvl1pPr>
              <a:defRPr sz="3000">
                <a:solidFill>
                  <a:schemeClr val="accent1"/>
                </a:solidFill>
              </a:defRPr>
            </a:lvl1pPr>
          </a:lstStyle>
          <a:p>
            <a:r>
              <a:rPr lang="es-ES_tradnl" smtClean="0"/>
              <a:t>Clic para editar título</a:t>
            </a:r>
            <a:endParaRPr lang="sv-FI" dirty="0"/>
          </a:p>
        </p:txBody>
      </p:sp>
      <p:sp>
        <p:nvSpPr>
          <p:cNvPr id="3" name="Content Placeholder 2"/>
          <p:cNvSpPr>
            <a:spLocks noGrp="1"/>
          </p:cNvSpPr>
          <p:nvPr>
            <p:ph idx="1" hasCustomPrompt="1"/>
          </p:nvPr>
        </p:nvSpPr>
        <p:spPr>
          <a:xfrm>
            <a:off x="666160" y="1684724"/>
            <a:ext cx="6208409" cy="2905134"/>
          </a:xfrm>
        </p:spPr>
        <p:txBody>
          <a:bodyPr>
            <a:normAutofit/>
          </a:bodyPr>
          <a:lstStyle>
            <a:lvl1pPr marL="0" indent="0">
              <a:buNone/>
              <a:defRPr sz="1500" baseline="0"/>
            </a:lvl1pPr>
          </a:lstStyle>
          <a:p>
            <a:pPr lvl="0"/>
            <a:r>
              <a:rPr lang="en-US" dirty="0" smtClean="0"/>
              <a:t>Click to edit Text</a:t>
            </a:r>
          </a:p>
        </p:txBody>
      </p:sp>
      <p:sp>
        <p:nvSpPr>
          <p:cNvPr id="7" name="Date Placeholder 3"/>
          <p:cNvSpPr>
            <a:spLocks noGrp="1"/>
          </p:cNvSpPr>
          <p:nvPr>
            <p:ph type="dt" sz="half" idx="2"/>
          </p:nvPr>
        </p:nvSpPr>
        <p:spPr>
          <a:xfrm>
            <a:off x="5985555" y="4756548"/>
            <a:ext cx="1200328" cy="273844"/>
          </a:xfrm>
          <a:prstGeom prst="rect">
            <a:avLst/>
          </a:prstGeom>
        </p:spPr>
        <p:txBody>
          <a:bodyPr vert="horz" lIns="68557" tIns="34279" rIns="68557" bIns="34279" rtlCol="0" anchor="ctr"/>
          <a:lstStyle>
            <a:lvl1pPr algn="r">
              <a:defRPr sz="900">
                <a:solidFill>
                  <a:schemeClr val="accent2"/>
                </a:solidFill>
              </a:defRPr>
            </a:lvl1pPr>
          </a:lstStyle>
          <a:p>
            <a:fld id="{0903B67E-87F7-4E56-8F1F-507249046443}"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7" tIns="34279" rIns="68557"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1056732560"/>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Only Title Slide">
    <p:spTree>
      <p:nvGrpSpPr>
        <p:cNvPr id="1" name=""/>
        <p:cNvGrpSpPr/>
        <p:nvPr/>
      </p:nvGrpSpPr>
      <p:grpSpPr>
        <a:xfrm>
          <a:off x="0" y="0"/>
          <a:ext cx="0" cy="0"/>
          <a:chOff x="0" y="0"/>
          <a:chExt cx="0" cy="0"/>
        </a:xfrm>
      </p:grpSpPr>
      <p:sp>
        <p:nvSpPr>
          <p:cNvPr id="2" name="Title 1"/>
          <p:cNvSpPr>
            <a:spLocks noGrp="1"/>
          </p:cNvSpPr>
          <p:nvPr>
            <p:ph type="title"/>
          </p:nvPr>
        </p:nvSpPr>
        <p:spPr>
          <a:xfrm>
            <a:off x="666158" y="656010"/>
            <a:ext cx="6245055" cy="522711"/>
          </a:xfrm>
        </p:spPr>
        <p:txBody>
          <a:bodyPr anchor="t">
            <a:normAutofit/>
          </a:bodyPr>
          <a:lstStyle>
            <a:lvl1pPr>
              <a:defRPr sz="3000">
                <a:solidFill>
                  <a:schemeClr val="accent1"/>
                </a:solidFill>
              </a:defRPr>
            </a:lvl1pPr>
          </a:lstStyle>
          <a:p>
            <a:r>
              <a:rPr lang="es-ES_tradnl" smtClean="0"/>
              <a:t>Clic para editar título</a:t>
            </a:r>
            <a:endParaRPr lang="sv-FI" dirty="0"/>
          </a:p>
        </p:txBody>
      </p:sp>
      <p:sp>
        <p:nvSpPr>
          <p:cNvPr id="7" name="Date Placeholder 3"/>
          <p:cNvSpPr>
            <a:spLocks noGrp="1"/>
          </p:cNvSpPr>
          <p:nvPr>
            <p:ph type="dt" sz="half" idx="2"/>
          </p:nvPr>
        </p:nvSpPr>
        <p:spPr>
          <a:xfrm>
            <a:off x="5985555" y="4756548"/>
            <a:ext cx="1200328" cy="273844"/>
          </a:xfrm>
          <a:prstGeom prst="rect">
            <a:avLst/>
          </a:prstGeom>
        </p:spPr>
        <p:txBody>
          <a:bodyPr vert="horz" lIns="68557" tIns="34279" rIns="68557" bIns="34279" rtlCol="0" anchor="ctr"/>
          <a:lstStyle>
            <a:lvl1pPr algn="r">
              <a:defRPr sz="900">
                <a:solidFill>
                  <a:schemeClr val="accent2"/>
                </a:solidFill>
              </a:defRPr>
            </a:lvl1pPr>
          </a:lstStyle>
          <a:p>
            <a:fld id="{7AED71E2-83BB-4B01-9DB8-3590F0634941}"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7" tIns="34279" rIns="68557"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2283784595"/>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5" name="Content Placeholder 5"/>
          <p:cNvSpPr>
            <a:spLocks noGrp="1"/>
          </p:cNvSpPr>
          <p:nvPr>
            <p:ph sz="quarter" idx="13"/>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
        <p:nvSpPr>
          <p:cNvPr id="6" name="Date Placeholder 3"/>
          <p:cNvSpPr>
            <a:spLocks noGrp="1"/>
          </p:cNvSpPr>
          <p:nvPr>
            <p:ph type="dt" sz="half" idx="2"/>
          </p:nvPr>
        </p:nvSpPr>
        <p:spPr>
          <a:xfrm>
            <a:off x="5985555" y="4756548"/>
            <a:ext cx="1200328" cy="273844"/>
          </a:xfrm>
          <a:prstGeom prst="rect">
            <a:avLst/>
          </a:prstGeom>
        </p:spPr>
        <p:txBody>
          <a:bodyPr vert="horz" lIns="68557" tIns="34279" rIns="68557" bIns="34279" rtlCol="0" anchor="ctr"/>
          <a:lstStyle>
            <a:lvl1pPr algn="r">
              <a:defRPr sz="900">
                <a:solidFill>
                  <a:schemeClr val="accent2"/>
                </a:solidFill>
              </a:defRPr>
            </a:lvl1pPr>
          </a:lstStyle>
          <a:p>
            <a:fld id="{3517731A-ED9A-495C-B4C3-500B0C2A82D8}"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7"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7" tIns="34279" rIns="68557" bIns="34279" rtlCol="0" anchor="ctr"/>
          <a:lstStyle>
            <a:lvl1pPr algn="ctr">
              <a:defRPr sz="900">
                <a:solidFill>
                  <a:schemeClr val="accent2"/>
                </a:solidFill>
              </a:defRPr>
            </a:lvl1pPr>
          </a:lstStyle>
          <a:p>
            <a:endParaRPr lang="sv-FI" dirty="0">
              <a:solidFill>
                <a:srgbClr val="C0504D"/>
              </a:solidFill>
              <a:latin typeface="Gotham Rounded Light"/>
            </a:endParaRPr>
          </a:p>
        </p:txBody>
      </p:sp>
    </p:spTree>
    <p:extLst>
      <p:ext uri="{BB962C8B-B14F-4D97-AF65-F5344CB8AC3E}">
        <p14:creationId xmlns:p14="http://schemas.microsoft.com/office/powerpoint/2010/main" val="2981779409"/>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5_En blanc">
    <p:spTree>
      <p:nvGrpSpPr>
        <p:cNvPr id="1" name=""/>
        <p:cNvGrpSpPr/>
        <p:nvPr/>
      </p:nvGrpSpPr>
      <p:grpSpPr>
        <a:xfrm>
          <a:off x="0" y="0"/>
          <a:ext cx="0" cy="0"/>
          <a:chOff x="0" y="0"/>
          <a:chExt cx="0" cy="0"/>
        </a:xfrm>
      </p:grpSpPr>
      <p:sp>
        <p:nvSpPr>
          <p:cNvPr id="5" name="Content Placeholder 5"/>
          <p:cNvSpPr>
            <a:spLocks noGrp="1"/>
          </p:cNvSpPr>
          <p:nvPr>
            <p:ph sz="quarter" idx="13"/>
          </p:nvPr>
        </p:nvSpPr>
        <p:spPr>
          <a:xfrm>
            <a:off x="666157" y="4751794"/>
            <a:ext cx="2706290" cy="278606"/>
          </a:xfrm>
        </p:spPr>
        <p:txBody>
          <a:bodyPr anchor="ctr">
            <a:normAutofit/>
          </a:bodyPr>
          <a:lstStyle>
            <a:lvl1pPr marL="0" indent="0">
              <a:buNone/>
              <a:defRPr sz="1400" baseline="0">
                <a:solidFill>
                  <a:schemeClr val="accent2"/>
                </a:solidFill>
              </a:defRPr>
            </a:lvl1pPr>
          </a:lstStyle>
          <a:p>
            <a:pPr lvl="0"/>
            <a:r>
              <a:rPr lang="ca-ES" smtClean="0"/>
              <a:t>Feu clic aquí per editar estils</a:t>
            </a:r>
          </a:p>
        </p:txBody>
      </p:sp>
      <p:sp>
        <p:nvSpPr>
          <p:cNvPr id="6" name="Date Placeholder 3"/>
          <p:cNvSpPr>
            <a:spLocks noGrp="1"/>
          </p:cNvSpPr>
          <p:nvPr>
            <p:ph type="dt" sz="half" idx="2"/>
          </p:nvPr>
        </p:nvSpPr>
        <p:spPr>
          <a:xfrm>
            <a:off x="5985555" y="4756554"/>
            <a:ext cx="1200328" cy="273844"/>
          </a:xfrm>
          <a:prstGeom prst="rect">
            <a:avLst/>
          </a:prstGeom>
        </p:spPr>
        <p:txBody>
          <a:bodyPr vert="horz" lIns="68557" tIns="34279" rIns="68557" bIns="34279" rtlCol="0" anchor="ctr"/>
          <a:lstStyle>
            <a:lvl1pPr algn="r">
              <a:defRPr sz="900">
                <a:solidFill>
                  <a:schemeClr val="accent2"/>
                </a:solidFill>
              </a:defRPr>
            </a:lvl1pPr>
          </a:lstStyle>
          <a:p>
            <a:fld id="{3517731A-ED9A-495C-B4C3-500B0C2A82D8}" type="datetime1">
              <a:rPr lang="en-US" smtClean="0">
                <a:solidFill>
                  <a:srgbClr val="47A9D3"/>
                </a:solidFill>
                <a:latin typeface="Calibri"/>
              </a:rPr>
              <a:pPr/>
              <a:t>2/5/2019</a:t>
            </a:fld>
            <a:endParaRPr lang="sv-FI" dirty="0">
              <a:solidFill>
                <a:srgbClr val="47A9D3"/>
              </a:solidFill>
              <a:latin typeface="Calibri"/>
            </a:endParaRPr>
          </a:p>
        </p:txBody>
      </p:sp>
      <p:sp>
        <p:nvSpPr>
          <p:cNvPr id="7" name="Slide Number Placeholder 5"/>
          <p:cNvSpPr>
            <a:spLocks noGrp="1"/>
          </p:cNvSpPr>
          <p:nvPr>
            <p:ph type="sldNum" sz="quarter" idx="4"/>
          </p:nvPr>
        </p:nvSpPr>
        <p:spPr>
          <a:xfrm>
            <a:off x="7315036" y="4756554"/>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47A9D3"/>
                </a:solidFill>
                <a:latin typeface="Calibri"/>
              </a:rPr>
              <a:pPr/>
              <a:t>‹Nº›</a:t>
            </a:fld>
            <a:endParaRPr lang="sv-FI" dirty="0">
              <a:solidFill>
                <a:srgbClr val="47A9D3"/>
              </a:solidFill>
              <a:latin typeface="Calibri"/>
            </a:endParaRPr>
          </a:p>
        </p:txBody>
      </p:sp>
      <p:sp>
        <p:nvSpPr>
          <p:cNvPr id="8" name="Footer Placeholder 4"/>
          <p:cNvSpPr>
            <a:spLocks noGrp="1"/>
          </p:cNvSpPr>
          <p:nvPr>
            <p:ph type="ftr" sz="quarter" idx="3"/>
          </p:nvPr>
        </p:nvSpPr>
        <p:spPr>
          <a:xfrm>
            <a:off x="3798696" y="4756554"/>
            <a:ext cx="1860947" cy="273844"/>
          </a:xfrm>
          <a:prstGeom prst="rect">
            <a:avLst/>
          </a:prstGeom>
        </p:spPr>
        <p:txBody>
          <a:bodyPr vert="horz" lIns="68557" tIns="34279" rIns="68557" bIns="34279" rtlCol="0" anchor="ctr"/>
          <a:lstStyle>
            <a:lvl1pPr algn="ctr">
              <a:defRPr sz="900">
                <a:solidFill>
                  <a:schemeClr val="accent2"/>
                </a:solidFill>
              </a:defRPr>
            </a:lvl1pPr>
          </a:lstStyle>
          <a:p>
            <a:endParaRPr lang="sv-FI" dirty="0">
              <a:solidFill>
                <a:srgbClr val="47A9D3"/>
              </a:solidFill>
              <a:latin typeface="Calibri"/>
            </a:endParaRPr>
          </a:p>
        </p:txBody>
      </p:sp>
    </p:spTree>
    <p:extLst>
      <p:ext uri="{BB962C8B-B14F-4D97-AF65-F5344CB8AC3E}">
        <p14:creationId xmlns:p14="http://schemas.microsoft.com/office/powerpoint/2010/main" val="2558026883"/>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473" y="1201"/>
          <a:ext cx="1465" cy="1190"/>
        </p:xfrm>
        <a:graphic>
          <a:graphicData uri="http://schemas.openxmlformats.org/presentationml/2006/ole">
            <mc:AlternateContent xmlns:mc="http://schemas.openxmlformats.org/markup-compatibility/2006">
              <mc:Choice xmlns:v="urn:schemas-microsoft-com:vml" Requires="v">
                <p:oleObj spid="_x0000_s1044" name="think-cell Slide" r:id="rId4" imgW="216" imgH="216" progId="">
                  <p:embed/>
                </p:oleObj>
              </mc:Choice>
              <mc:Fallback>
                <p:oleObj name="think-cell Slide" r:id="rId4" imgW="216" imgH="216"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3" y="1201"/>
                        <a:ext cx="1465" cy="11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41671294"/>
      </p:ext>
    </p:extLst>
  </p:cSld>
  <p:clrMapOvr>
    <a:masterClrMapping/>
  </p:clrMapOvr>
  <p:transition>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9506" y="1005643"/>
            <a:ext cx="6858000" cy="1517393"/>
          </a:xfrm>
        </p:spPr>
        <p:txBody>
          <a:bodyPr anchor="b">
            <a:normAutofit/>
          </a:bodyPr>
          <a:lstStyle>
            <a:lvl1pPr algn="l">
              <a:defRPr sz="4800"/>
            </a:lvl1pPr>
          </a:lstStyle>
          <a:p>
            <a:r>
              <a:rPr lang="es-ES_tradnl" smtClean="0"/>
              <a:t>Clic para editar título</a:t>
            </a:r>
            <a:endParaRPr lang="sv-FI" dirty="0"/>
          </a:p>
        </p:txBody>
      </p:sp>
      <p:sp>
        <p:nvSpPr>
          <p:cNvPr id="3" name="Subtitle 2"/>
          <p:cNvSpPr>
            <a:spLocks noGrp="1"/>
          </p:cNvSpPr>
          <p:nvPr>
            <p:ph type="subTitle" idx="1"/>
          </p:nvPr>
        </p:nvSpPr>
        <p:spPr>
          <a:xfrm>
            <a:off x="669506" y="2543863"/>
            <a:ext cx="6858000" cy="1241822"/>
          </a:xfrm>
        </p:spPr>
        <p:txBody>
          <a:bodyPr/>
          <a:lstStyle>
            <a:lvl1pPr marL="0" indent="0" algn="l">
              <a:buNone/>
              <a:defRPr sz="1800">
                <a:solidFill>
                  <a:schemeClr val="accent2"/>
                </a:solidFill>
              </a:defRPr>
            </a:lvl1pPr>
            <a:lvl2pPr marL="342787" indent="0" algn="ctr">
              <a:buNone/>
              <a:defRPr sz="1500"/>
            </a:lvl2pPr>
            <a:lvl3pPr marL="685568" indent="0" algn="ctr">
              <a:buNone/>
              <a:defRPr sz="1400"/>
            </a:lvl3pPr>
            <a:lvl4pPr marL="1028355" indent="0" algn="ctr">
              <a:buNone/>
              <a:defRPr sz="1200"/>
            </a:lvl4pPr>
            <a:lvl5pPr marL="1371136" indent="0" algn="ctr">
              <a:buNone/>
              <a:defRPr sz="1200"/>
            </a:lvl5pPr>
            <a:lvl6pPr marL="1713922" indent="0" algn="ctr">
              <a:buNone/>
              <a:defRPr sz="1200"/>
            </a:lvl6pPr>
            <a:lvl7pPr marL="2056704" indent="0" algn="ctr">
              <a:buNone/>
              <a:defRPr sz="1200"/>
            </a:lvl7pPr>
            <a:lvl8pPr marL="2399490" indent="0" algn="ctr">
              <a:buNone/>
              <a:defRPr sz="1200"/>
            </a:lvl8pPr>
            <a:lvl9pPr marL="2742276" indent="0" algn="ctr">
              <a:buNone/>
              <a:defRPr sz="1200"/>
            </a:lvl9pPr>
          </a:lstStyle>
          <a:p>
            <a:r>
              <a:rPr lang="es-ES_tradnl" smtClean="0"/>
              <a:t>Haga clic para modificar el estilo de subtítulo del patrón</a:t>
            </a:r>
            <a:endParaRPr lang="sv-FI" dirty="0"/>
          </a:p>
        </p:txBody>
      </p:sp>
      <p:sp>
        <p:nvSpPr>
          <p:cNvPr id="7" name="Date Placeholder 3"/>
          <p:cNvSpPr>
            <a:spLocks noGrp="1"/>
          </p:cNvSpPr>
          <p:nvPr>
            <p:ph type="dt" sz="half" idx="2"/>
          </p:nvPr>
        </p:nvSpPr>
        <p:spPr>
          <a:xfrm>
            <a:off x="5985554" y="4756548"/>
            <a:ext cx="1200328" cy="273844"/>
          </a:xfrm>
          <a:prstGeom prst="rect">
            <a:avLst/>
          </a:prstGeom>
        </p:spPr>
        <p:txBody>
          <a:bodyPr vert="horz" lIns="68559" tIns="34279" rIns="68559" bIns="34279" rtlCol="0" anchor="ctr"/>
          <a:lstStyle>
            <a:lvl1pPr algn="r">
              <a:defRPr sz="900">
                <a:solidFill>
                  <a:schemeClr val="accent2"/>
                </a:solidFill>
              </a:defRPr>
            </a:lvl1pPr>
          </a:lstStyle>
          <a:p>
            <a:fld id="{95526982-19FD-45F4-95B0-C45F8FE9B7A7}"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9" tIns="34279" rIns="68559"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3258950610"/>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66157" y="656008"/>
            <a:ext cx="6245055" cy="994172"/>
          </a:xfrm>
        </p:spPr>
        <p:txBody>
          <a:bodyPr anchor="b">
            <a:normAutofit/>
          </a:bodyPr>
          <a:lstStyle>
            <a:lvl1pPr>
              <a:defRPr sz="3000">
                <a:solidFill>
                  <a:schemeClr val="accent1"/>
                </a:solidFill>
              </a:defRPr>
            </a:lvl1pPr>
          </a:lstStyle>
          <a:p>
            <a:r>
              <a:rPr lang="es-ES_tradnl" smtClean="0"/>
              <a:t>Clic para editar título</a:t>
            </a:r>
            <a:endParaRPr lang="sv-FI" dirty="0"/>
          </a:p>
        </p:txBody>
      </p:sp>
      <p:sp>
        <p:nvSpPr>
          <p:cNvPr id="3" name="Content Placeholder 2"/>
          <p:cNvSpPr>
            <a:spLocks noGrp="1"/>
          </p:cNvSpPr>
          <p:nvPr>
            <p:ph idx="1" hasCustomPrompt="1"/>
          </p:nvPr>
        </p:nvSpPr>
        <p:spPr>
          <a:xfrm>
            <a:off x="666160" y="1684724"/>
            <a:ext cx="6208409" cy="2905134"/>
          </a:xfrm>
        </p:spPr>
        <p:txBody>
          <a:bodyPr>
            <a:normAutofit/>
          </a:bodyPr>
          <a:lstStyle>
            <a:lvl1pPr marL="0" indent="0">
              <a:buNone/>
              <a:defRPr sz="1500" baseline="0"/>
            </a:lvl1pPr>
          </a:lstStyle>
          <a:p>
            <a:pPr lvl="0"/>
            <a:r>
              <a:rPr lang="en-US" dirty="0" smtClean="0"/>
              <a:t>Click to edit Text</a:t>
            </a:r>
          </a:p>
        </p:txBody>
      </p:sp>
      <p:sp>
        <p:nvSpPr>
          <p:cNvPr id="7" name="Date Placeholder 3"/>
          <p:cNvSpPr>
            <a:spLocks noGrp="1"/>
          </p:cNvSpPr>
          <p:nvPr>
            <p:ph type="dt" sz="half" idx="2"/>
          </p:nvPr>
        </p:nvSpPr>
        <p:spPr>
          <a:xfrm>
            <a:off x="5985554" y="4756548"/>
            <a:ext cx="1200328" cy="273844"/>
          </a:xfrm>
          <a:prstGeom prst="rect">
            <a:avLst/>
          </a:prstGeom>
        </p:spPr>
        <p:txBody>
          <a:bodyPr vert="horz" lIns="68559" tIns="34279" rIns="68559" bIns="34279" rtlCol="0" anchor="ctr"/>
          <a:lstStyle>
            <a:lvl1pPr algn="r">
              <a:defRPr sz="900">
                <a:solidFill>
                  <a:schemeClr val="accent2"/>
                </a:solidFill>
              </a:defRPr>
            </a:lvl1pPr>
          </a:lstStyle>
          <a:p>
            <a:fld id="{0903B67E-87F7-4E56-8F1F-507249046443}"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9" tIns="34279" rIns="68559"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4070138565"/>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Only Title Slide">
    <p:spTree>
      <p:nvGrpSpPr>
        <p:cNvPr id="1" name=""/>
        <p:cNvGrpSpPr/>
        <p:nvPr/>
      </p:nvGrpSpPr>
      <p:grpSpPr>
        <a:xfrm>
          <a:off x="0" y="0"/>
          <a:ext cx="0" cy="0"/>
          <a:chOff x="0" y="0"/>
          <a:chExt cx="0" cy="0"/>
        </a:xfrm>
      </p:grpSpPr>
      <p:sp>
        <p:nvSpPr>
          <p:cNvPr id="2" name="Title 1"/>
          <p:cNvSpPr>
            <a:spLocks noGrp="1"/>
          </p:cNvSpPr>
          <p:nvPr>
            <p:ph type="title"/>
          </p:nvPr>
        </p:nvSpPr>
        <p:spPr>
          <a:xfrm>
            <a:off x="666157" y="656010"/>
            <a:ext cx="6245055" cy="522711"/>
          </a:xfrm>
        </p:spPr>
        <p:txBody>
          <a:bodyPr anchor="t">
            <a:normAutofit/>
          </a:bodyPr>
          <a:lstStyle>
            <a:lvl1pPr>
              <a:defRPr sz="3000">
                <a:solidFill>
                  <a:schemeClr val="accent1"/>
                </a:solidFill>
              </a:defRPr>
            </a:lvl1pPr>
          </a:lstStyle>
          <a:p>
            <a:r>
              <a:rPr lang="es-ES_tradnl" smtClean="0"/>
              <a:t>Clic para editar título</a:t>
            </a:r>
            <a:endParaRPr lang="sv-FI" dirty="0"/>
          </a:p>
        </p:txBody>
      </p:sp>
      <p:sp>
        <p:nvSpPr>
          <p:cNvPr id="7" name="Date Placeholder 3"/>
          <p:cNvSpPr>
            <a:spLocks noGrp="1"/>
          </p:cNvSpPr>
          <p:nvPr>
            <p:ph type="dt" sz="half" idx="2"/>
          </p:nvPr>
        </p:nvSpPr>
        <p:spPr>
          <a:xfrm>
            <a:off x="5985554" y="4756548"/>
            <a:ext cx="1200328" cy="273844"/>
          </a:xfrm>
          <a:prstGeom prst="rect">
            <a:avLst/>
          </a:prstGeom>
        </p:spPr>
        <p:txBody>
          <a:bodyPr vert="horz" lIns="68559" tIns="34279" rIns="68559" bIns="34279" rtlCol="0" anchor="ctr"/>
          <a:lstStyle>
            <a:lvl1pPr algn="r">
              <a:defRPr sz="900">
                <a:solidFill>
                  <a:schemeClr val="accent2"/>
                </a:solidFill>
              </a:defRPr>
            </a:lvl1pPr>
          </a:lstStyle>
          <a:p>
            <a:fld id="{7AED71E2-83BB-4B01-9DB8-3590F0634941}"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9" tIns="34279" rIns="68559" bIns="34279" rtlCol="0" anchor="ctr"/>
          <a:lstStyle>
            <a:lvl1pPr algn="ctr">
              <a:defRPr sz="900">
                <a:solidFill>
                  <a:schemeClr val="accent2"/>
                </a:solidFill>
              </a:defRPr>
            </a:lvl1pPr>
          </a:lstStyle>
          <a:p>
            <a:endParaRPr lang="sv-FI" dirty="0">
              <a:solidFill>
                <a:srgbClr val="C0504D"/>
              </a:solidFill>
              <a:latin typeface="Gotham Rounded Light"/>
            </a:endParaRPr>
          </a:p>
        </p:txBody>
      </p:sp>
      <p:sp>
        <p:nvSpPr>
          <p:cNvPr id="9"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10" name="Content Placeholder 5"/>
          <p:cNvSpPr>
            <a:spLocks noGrp="1"/>
          </p:cNvSpPr>
          <p:nvPr>
            <p:ph sz="quarter" idx="10"/>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Tree>
    <p:extLst>
      <p:ext uri="{BB962C8B-B14F-4D97-AF65-F5344CB8AC3E}">
        <p14:creationId xmlns:p14="http://schemas.microsoft.com/office/powerpoint/2010/main" val="586040955"/>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5" name="Content Placeholder 5"/>
          <p:cNvSpPr>
            <a:spLocks noGrp="1"/>
          </p:cNvSpPr>
          <p:nvPr>
            <p:ph sz="quarter" idx="13"/>
          </p:nvPr>
        </p:nvSpPr>
        <p:spPr>
          <a:xfrm>
            <a:off x="666157" y="4751785"/>
            <a:ext cx="2706290" cy="278606"/>
          </a:xfrm>
        </p:spPr>
        <p:txBody>
          <a:bodyPr anchor="ctr">
            <a:normAutofit/>
          </a:bodyPr>
          <a:lstStyle>
            <a:lvl1pPr marL="0" indent="0">
              <a:buNone/>
              <a:defRPr sz="1400" baseline="0">
                <a:solidFill>
                  <a:schemeClr val="accent2"/>
                </a:solidFill>
              </a:defRPr>
            </a:lvl1pPr>
          </a:lstStyle>
          <a:p>
            <a:pPr lvl="0"/>
            <a:r>
              <a:rPr lang="es-ES_tradnl" smtClean="0"/>
              <a:t>Haga clic para modificar el estilo de texto del patrón</a:t>
            </a:r>
          </a:p>
        </p:txBody>
      </p:sp>
      <p:sp>
        <p:nvSpPr>
          <p:cNvPr id="6" name="Date Placeholder 3"/>
          <p:cNvSpPr>
            <a:spLocks noGrp="1"/>
          </p:cNvSpPr>
          <p:nvPr>
            <p:ph type="dt" sz="half" idx="2"/>
          </p:nvPr>
        </p:nvSpPr>
        <p:spPr>
          <a:xfrm>
            <a:off x="5985554" y="4756548"/>
            <a:ext cx="1200328" cy="273844"/>
          </a:xfrm>
          <a:prstGeom prst="rect">
            <a:avLst/>
          </a:prstGeom>
        </p:spPr>
        <p:txBody>
          <a:bodyPr vert="horz" lIns="68559" tIns="34279" rIns="68559" bIns="34279" rtlCol="0" anchor="ctr"/>
          <a:lstStyle>
            <a:lvl1pPr algn="r">
              <a:defRPr sz="900">
                <a:solidFill>
                  <a:schemeClr val="accent2"/>
                </a:solidFill>
              </a:defRPr>
            </a:lvl1pPr>
          </a:lstStyle>
          <a:p>
            <a:fld id="{3517731A-ED9A-495C-B4C3-500B0C2A82D8}" type="datetime1">
              <a:rPr lang="en-US" smtClean="0">
                <a:solidFill>
                  <a:srgbClr val="C0504D"/>
                </a:solidFill>
                <a:latin typeface="Gotham Rounded Light"/>
              </a:rPr>
              <a:pPr/>
              <a:t>2/5/2019</a:t>
            </a:fld>
            <a:endParaRPr lang="sv-FI" dirty="0">
              <a:solidFill>
                <a:srgbClr val="C0504D"/>
              </a:solidFill>
              <a:latin typeface="Gotham Rounded Light"/>
            </a:endParaRPr>
          </a:p>
        </p:txBody>
      </p:sp>
      <p:sp>
        <p:nvSpPr>
          <p:cNvPr id="7" name="Slide Number Placeholder 5"/>
          <p:cNvSpPr>
            <a:spLocks noGrp="1"/>
          </p:cNvSpPr>
          <p:nvPr>
            <p:ph type="sldNum" sz="quarter" idx="4"/>
          </p:nvPr>
        </p:nvSpPr>
        <p:spPr>
          <a:xfrm>
            <a:off x="7315036" y="4756548"/>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C0504D"/>
                </a:solidFill>
                <a:latin typeface="Gotham Rounded Light"/>
              </a:rPr>
              <a:pPr/>
              <a:t>‹Nº›</a:t>
            </a:fld>
            <a:endParaRPr lang="sv-FI" dirty="0">
              <a:solidFill>
                <a:srgbClr val="C0504D"/>
              </a:solidFill>
              <a:latin typeface="Gotham Rounded Light"/>
            </a:endParaRPr>
          </a:p>
        </p:txBody>
      </p:sp>
      <p:sp>
        <p:nvSpPr>
          <p:cNvPr id="8" name="Footer Placeholder 4"/>
          <p:cNvSpPr>
            <a:spLocks noGrp="1"/>
          </p:cNvSpPr>
          <p:nvPr>
            <p:ph type="ftr" sz="quarter" idx="3"/>
          </p:nvPr>
        </p:nvSpPr>
        <p:spPr>
          <a:xfrm>
            <a:off x="3798690" y="4756548"/>
            <a:ext cx="1860947" cy="273844"/>
          </a:xfrm>
          <a:prstGeom prst="rect">
            <a:avLst/>
          </a:prstGeom>
        </p:spPr>
        <p:txBody>
          <a:bodyPr vert="horz" lIns="68559" tIns="34279" rIns="68559" bIns="34279" rtlCol="0" anchor="ctr"/>
          <a:lstStyle>
            <a:lvl1pPr algn="ctr">
              <a:defRPr sz="900">
                <a:solidFill>
                  <a:schemeClr val="accent2"/>
                </a:solidFill>
              </a:defRPr>
            </a:lvl1pPr>
          </a:lstStyle>
          <a:p>
            <a:endParaRPr lang="sv-FI" dirty="0">
              <a:solidFill>
                <a:srgbClr val="C0504D"/>
              </a:solidFill>
              <a:latin typeface="Gotham Rounded Light"/>
            </a:endParaRPr>
          </a:p>
        </p:txBody>
      </p:sp>
    </p:spTree>
    <p:extLst>
      <p:ext uri="{BB962C8B-B14F-4D97-AF65-F5344CB8AC3E}">
        <p14:creationId xmlns:p14="http://schemas.microsoft.com/office/powerpoint/2010/main" val="2075879575"/>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5_En blanc">
    <p:spTree>
      <p:nvGrpSpPr>
        <p:cNvPr id="1" name=""/>
        <p:cNvGrpSpPr/>
        <p:nvPr/>
      </p:nvGrpSpPr>
      <p:grpSpPr>
        <a:xfrm>
          <a:off x="0" y="0"/>
          <a:ext cx="0" cy="0"/>
          <a:chOff x="0" y="0"/>
          <a:chExt cx="0" cy="0"/>
        </a:xfrm>
      </p:grpSpPr>
      <p:sp>
        <p:nvSpPr>
          <p:cNvPr id="5" name="Content Placeholder 5"/>
          <p:cNvSpPr>
            <a:spLocks noGrp="1"/>
          </p:cNvSpPr>
          <p:nvPr>
            <p:ph sz="quarter" idx="13"/>
          </p:nvPr>
        </p:nvSpPr>
        <p:spPr>
          <a:xfrm>
            <a:off x="666157" y="4751793"/>
            <a:ext cx="2706290" cy="278606"/>
          </a:xfrm>
        </p:spPr>
        <p:txBody>
          <a:bodyPr anchor="ctr">
            <a:normAutofit/>
          </a:bodyPr>
          <a:lstStyle>
            <a:lvl1pPr marL="0" indent="0">
              <a:buNone/>
              <a:defRPr sz="1400" baseline="0">
                <a:solidFill>
                  <a:schemeClr val="accent2"/>
                </a:solidFill>
              </a:defRPr>
            </a:lvl1pPr>
          </a:lstStyle>
          <a:p>
            <a:pPr lvl="0"/>
            <a:r>
              <a:rPr lang="ca-ES" smtClean="0"/>
              <a:t>Feu clic aquí per editar estils</a:t>
            </a:r>
          </a:p>
        </p:txBody>
      </p:sp>
      <p:sp>
        <p:nvSpPr>
          <p:cNvPr id="6" name="Date Placeholder 3"/>
          <p:cNvSpPr>
            <a:spLocks noGrp="1"/>
          </p:cNvSpPr>
          <p:nvPr>
            <p:ph type="dt" sz="half" idx="2"/>
          </p:nvPr>
        </p:nvSpPr>
        <p:spPr>
          <a:xfrm>
            <a:off x="5985555" y="4756554"/>
            <a:ext cx="1200328" cy="273844"/>
          </a:xfrm>
          <a:prstGeom prst="rect">
            <a:avLst/>
          </a:prstGeom>
        </p:spPr>
        <p:txBody>
          <a:bodyPr vert="horz" lIns="68559" tIns="34279" rIns="68559" bIns="34279" rtlCol="0" anchor="ctr"/>
          <a:lstStyle>
            <a:lvl1pPr algn="r">
              <a:defRPr sz="900">
                <a:solidFill>
                  <a:schemeClr val="accent2"/>
                </a:solidFill>
              </a:defRPr>
            </a:lvl1pPr>
          </a:lstStyle>
          <a:p>
            <a:fld id="{3517731A-ED9A-495C-B4C3-500B0C2A82D8}" type="datetime1">
              <a:rPr lang="en-US" smtClean="0">
                <a:solidFill>
                  <a:srgbClr val="47A9D3"/>
                </a:solidFill>
                <a:latin typeface="Calibri"/>
              </a:rPr>
              <a:pPr/>
              <a:t>2/5/2019</a:t>
            </a:fld>
            <a:endParaRPr lang="sv-FI" dirty="0">
              <a:solidFill>
                <a:srgbClr val="47A9D3"/>
              </a:solidFill>
              <a:latin typeface="Calibri"/>
            </a:endParaRPr>
          </a:p>
        </p:txBody>
      </p:sp>
      <p:sp>
        <p:nvSpPr>
          <p:cNvPr id="7" name="Slide Number Placeholder 5"/>
          <p:cNvSpPr>
            <a:spLocks noGrp="1"/>
          </p:cNvSpPr>
          <p:nvPr>
            <p:ph type="sldNum" sz="quarter" idx="4"/>
          </p:nvPr>
        </p:nvSpPr>
        <p:spPr>
          <a:xfrm>
            <a:off x="7315036" y="4756554"/>
            <a:ext cx="566766" cy="273844"/>
          </a:xfrm>
          <a:prstGeom prst="rect">
            <a:avLst/>
          </a:prstGeom>
        </p:spPr>
        <p:txBody>
          <a:bodyPr anchor="ctr"/>
          <a:lstStyle>
            <a:lvl1pPr>
              <a:defRPr sz="900">
                <a:solidFill>
                  <a:schemeClr val="accent2"/>
                </a:solidFill>
              </a:defRPr>
            </a:lvl1pPr>
          </a:lstStyle>
          <a:p>
            <a:fld id="{D323F9D0-7CEA-41C1-8E6C-3E9B55BEF105}" type="slidenum">
              <a:rPr lang="sv-FI" smtClean="0">
                <a:solidFill>
                  <a:srgbClr val="47A9D3"/>
                </a:solidFill>
                <a:latin typeface="Calibri"/>
              </a:rPr>
              <a:pPr/>
              <a:t>‹Nº›</a:t>
            </a:fld>
            <a:endParaRPr lang="sv-FI" dirty="0">
              <a:solidFill>
                <a:srgbClr val="47A9D3"/>
              </a:solidFill>
              <a:latin typeface="Calibri"/>
            </a:endParaRPr>
          </a:p>
        </p:txBody>
      </p:sp>
      <p:sp>
        <p:nvSpPr>
          <p:cNvPr id="8" name="Footer Placeholder 4"/>
          <p:cNvSpPr>
            <a:spLocks noGrp="1"/>
          </p:cNvSpPr>
          <p:nvPr>
            <p:ph type="ftr" sz="quarter" idx="3"/>
          </p:nvPr>
        </p:nvSpPr>
        <p:spPr>
          <a:xfrm>
            <a:off x="3798696" y="4756554"/>
            <a:ext cx="1860947" cy="273844"/>
          </a:xfrm>
          <a:prstGeom prst="rect">
            <a:avLst/>
          </a:prstGeom>
        </p:spPr>
        <p:txBody>
          <a:bodyPr vert="horz" lIns="68559" tIns="34279" rIns="68559" bIns="34279" rtlCol="0" anchor="ctr"/>
          <a:lstStyle>
            <a:lvl1pPr algn="ctr">
              <a:defRPr sz="900">
                <a:solidFill>
                  <a:schemeClr val="accent2"/>
                </a:solidFill>
              </a:defRPr>
            </a:lvl1pPr>
          </a:lstStyle>
          <a:p>
            <a:endParaRPr lang="sv-FI" dirty="0">
              <a:solidFill>
                <a:srgbClr val="47A9D3"/>
              </a:solidFill>
              <a:latin typeface="Calibri"/>
            </a:endParaRPr>
          </a:p>
        </p:txBody>
      </p:sp>
    </p:spTree>
    <p:extLst>
      <p:ext uri="{BB962C8B-B14F-4D97-AF65-F5344CB8AC3E}">
        <p14:creationId xmlns:p14="http://schemas.microsoft.com/office/powerpoint/2010/main" val="11165332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1"/>
            <a:ext cx="5486400" cy="425054"/>
          </a:xfrm>
        </p:spPr>
        <p:txBody>
          <a:bodyPr anchor="b"/>
          <a:lstStyle>
            <a:lvl1pPr algn="l">
              <a:defRPr sz="2000" b="1"/>
            </a:lvl1pPr>
          </a:lstStyle>
          <a:p>
            <a:r>
              <a:rPr lang="es-ES_tradnl" smtClean="0"/>
              <a:t>Clic para editar título</a:t>
            </a:r>
            <a:endParaRPr lang="en-GB"/>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6459" indent="0">
              <a:buNone/>
              <a:defRPr sz="2800"/>
            </a:lvl2pPr>
            <a:lvl3pPr marL="912918" indent="0">
              <a:buNone/>
              <a:defRPr sz="2400"/>
            </a:lvl3pPr>
            <a:lvl4pPr marL="1369370" indent="0">
              <a:buNone/>
              <a:defRPr sz="2000"/>
            </a:lvl4pPr>
            <a:lvl5pPr marL="1825829" indent="0">
              <a:buNone/>
              <a:defRPr sz="2000"/>
            </a:lvl5pPr>
            <a:lvl6pPr marL="2282283" indent="0">
              <a:buNone/>
              <a:defRPr sz="2000"/>
            </a:lvl6pPr>
            <a:lvl7pPr marL="2738741" indent="0">
              <a:buNone/>
              <a:defRPr sz="2000"/>
            </a:lvl7pPr>
            <a:lvl8pPr marL="3195190" indent="0">
              <a:buNone/>
              <a:defRPr sz="2000"/>
            </a:lvl8pPr>
            <a:lvl9pPr marL="3651658" indent="0">
              <a:buNone/>
              <a:defRPr sz="2000"/>
            </a:lvl9pPr>
          </a:lstStyle>
          <a:p>
            <a:endParaRPr lang="en-GB"/>
          </a:p>
        </p:txBody>
      </p:sp>
      <p:sp>
        <p:nvSpPr>
          <p:cNvPr id="4" name="Marcador de texto 3"/>
          <p:cNvSpPr>
            <a:spLocks noGrp="1"/>
          </p:cNvSpPr>
          <p:nvPr>
            <p:ph type="body" sz="half" idx="2"/>
          </p:nvPr>
        </p:nvSpPr>
        <p:spPr>
          <a:xfrm>
            <a:off x="1792288" y="4025520"/>
            <a:ext cx="5486400" cy="603647"/>
          </a:xfrm>
        </p:spPr>
        <p:txBody>
          <a:bodyPr/>
          <a:lstStyle>
            <a:lvl1pPr marL="0" indent="0">
              <a:buNone/>
              <a:defRPr sz="1400"/>
            </a:lvl1pPr>
            <a:lvl2pPr marL="456459" indent="0">
              <a:buNone/>
              <a:defRPr sz="1200"/>
            </a:lvl2pPr>
            <a:lvl3pPr marL="912918" indent="0">
              <a:buNone/>
              <a:defRPr sz="1000"/>
            </a:lvl3pPr>
            <a:lvl4pPr marL="1369370" indent="0">
              <a:buNone/>
              <a:defRPr sz="900"/>
            </a:lvl4pPr>
            <a:lvl5pPr marL="1825829" indent="0">
              <a:buNone/>
              <a:defRPr sz="900"/>
            </a:lvl5pPr>
            <a:lvl6pPr marL="2282283" indent="0">
              <a:buNone/>
              <a:defRPr sz="900"/>
            </a:lvl6pPr>
            <a:lvl7pPr marL="2738741" indent="0">
              <a:buNone/>
              <a:defRPr sz="900"/>
            </a:lvl7pPr>
            <a:lvl8pPr marL="3195190" indent="0">
              <a:buNone/>
              <a:defRPr sz="900"/>
            </a:lvl8pPr>
            <a:lvl9pPr marL="3651658"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79C8E1C-A3E0-254B-BA02-1D0A8810C4A5}" type="datetimeFigureOut">
              <a:rPr lang="es-ES" smtClean="0"/>
              <a:t>05/02/2019</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25E3649-1031-4245-9364-647C6D95B483}" type="slidenum">
              <a:rPr lang="en-GB" smtClean="0"/>
              <a:t>‹Nº›</a:t>
            </a:fld>
            <a:endParaRPr lang="en-GB"/>
          </a:p>
        </p:txBody>
      </p:sp>
    </p:spTree>
    <p:extLst>
      <p:ext uri="{BB962C8B-B14F-4D97-AF65-F5344CB8AC3E}">
        <p14:creationId xmlns:p14="http://schemas.microsoft.com/office/powerpoint/2010/main" val="162927289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473" y="1200"/>
          <a:ext cx="1465" cy="1190"/>
        </p:xfrm>
        <a:graphic>
          <a:graphicData uri="http://schemas.openxmlformats.org/presentationml/2006/ole">
            <mc:AlternateContent xmlns:mc="http://schemas.openxmlformats.org/markup-compatibility/2006">
              <mc:Choice xmlns:v="urn:schemas-microsoft-com:vml" Requires="v">
                <p:oleObj spid="_x0000_s2067" name="think-cell Slide" r:id="rId4" imgW="216" imgH="216" progId="">
                  <p:embed/>
                </p:oleObj>
              </mc:Choice>
              <mc:Fallback>
                <p:oleObj name="think-cell Slide" r:id="rId4" imgW="216" imgH="216"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3" y="1200"/>
                        <a:ext cx="1465" cy="11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9277999"/>
      </p:ext>
    </p:extLst>
  </p:cSld>
  <p:clrMapOvr>
    <a:masterClrMapping/>
  </p:clrMapOvr>
  <p:transition>
    <p:wipe dir="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83" indent="0" algn="ctr">
              <a:buNone/>
              <a:defRPr sz="1500"/>
            </a:lvl2pPr>
            <a:lvl3pPr marL="685766" indent="0" algn="ctr">
              <a:buNone/>
              <a:defRPr sz="1400"/>
            </a:lvl3pPr>
            <a:lvl4pPr marL="1028649" indent="0" algn="ctr">
              <a:buNone/>
              <a:defRPr sz="1200"/>
            </a:lvl4pPr>
            <a:lvl5pPr marL="1371531" indent="0" algn="ctr">
              <a:buNone/>
              <a:defRPr sz="1200"/>
            </a:lvl5pPr>
            <a:lvl6pPr marL="1714414" indent="0" algn="ctr">
              <a:buNone/>
              <a:defRPr sz="1200"/>
            </a:lvl6pPr>
            <a:lvl7pPr marL="2057297" indent="0" algn="ctr">
              <a:buNone/>
              <a:defRPr sz="1200"/>
            </a:lvl7pPr>
            <a:lvl8pPr marL="2400180" indent="0" algn="ctr">
              <a:buNone/>
              <a:defRPr sz="1200"/>
            </a:lvl8pPr>
            <a:lvl9pPr marL="2743063"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689268FB-9549-0F45-B3A9-CDC1790C1749}"/>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771C7B97-4C39-5547-82EC-2C462C23A596}"/>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378489065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cxnSp>
        <p:nvCxnSpPr>
          <p:cNvPr id="7" name="Straight Connector 6">
            <a:extLst>
              <a:ext uri="{FF2B5EF4-FFF2-40B4-BE49-F238E27FC236}">
                <a16:creationId xmlns="" xmlns:a16="http://schemas.microsoft.com/office/drawing/2014/main" id="{4C9C0E17-1C78-DB40-A9A8-8CBE00792EBE}"/>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68E37463-C0A8-6148-86B2-8838C08F5E80}"/>
              </a:ext>
            </a:extLst>
          </p:cNvPr>
          <p:cNvPicPr>
            <a:picLocks noChangeAspect="1"/>
          </p:cNvPicPr>
          <p:nvPr userDrawn="1"/>
        </p:nvPicPr>
        <p:blipFill>
          <a:blip r:embed="rId2"/>
          <a:stretch>
            <a:fillRect/>
          </a:stretch>
        </p:blipFill>
        <p:spPr>
          <a:xfrm>
            <a:off x="7565515" y="4699810"/>
            <a:ext cx="1289313" cy="397391"/>
          </a:xfrm>
          <a:prstGeom prst="rect">
            <a:avLst/>
          </a:prstGeom>
        </p:spPr>
      </p:pic>
      <p:sp>
        <p:nvSpPr>
          <p:cNvPr id="10" name="TextBox 9">
            <a:extLst>
              <a:ext uri="{FF2B5EF4-FFF2-40B4-BE49-F238E27FC236}">
                <a16:creationId xmlns="" xmlns:a16="http://schemas.microsoft.com/office/drawing/2014/main" id="{46A70800-2549-864B-A86C-91867C478842}"/>
              </a:ext>
            </a:extLst>
          </p:cNvPr>
          <p:cNvSpPr txBox="1"/>
          <p:nvPr userDrawn="1"/>
        </p:nvSpPr>
        <p:spPr>
          <a:xfrm>
            <a:off x="7736992" y="4866501"/>
            <a:ext cx="1407008" cy="219291"/>
          </a:xfrm>
          <a:prstGeom prst="rect">
            <a:avLst/>
          </a:prstGeom>
          <a:noFill/>
        </p:spPr>
        <p:txBody>
          <a:bodyPr wrap="square" lIns="34290" tIns="17145" rIns="34290" bIns="17145" rtlCol="0">
            <a:spAutoFit/>
          </a:bodyPr>
          <a:lstStyle/>
          <a:p>
            <a:pPr algn="r" defTabSz="914343"/>
            <a:fld id="{E902E780-5B93-984E-B655-96075E71BDE6}" type="slidenum">
              <a:rPr lang="en-US" sz="1200">
                <a:solidFill>
                  <a:prstClr val="black"/>
                </a:solidFill>
                <a:latin typeface="Calibri"/>
              </a:rPr>
              <a:pPr algn="r" defTabSz="914343"/>
              <a:t>‹Nº›</a:t>
            </a:fld>
            <a:endParaRPr lang="en-US" sz="1200" dirty="0">
              <a:solidFill>
                <a:prstClr val="black"/>
              </a:solidFill>
              <a:latin typeface="Calibri"/>
            </a:endParaRPr>
          </a:p>
        </p:txBody>
      </p:sp>
      <p:sp>
        <p:nvSpPr>
          <p:cNvPr id="11" name="TextBox 10">
            <a:extLst>
              <a:ext uri="{FF2B5EF4-FFF2-40B4-BE49-F238E27FC236}">
                <a16:creationId xmlns="" xmlns:a16="http://schemas.microsoft.com/office/drawing/2014/main" id="{9E283CEC-894B-584A-BC55-626416DC36E8}"/>
              </a:ext>
            </a:extLst>
          </p:cNvPr>
          <p:cNvSpPr txBox="1"/>
          <p:nvPr userDrawn="1"/>
        </p:nvSpPr>
        <p:spPr>
          <a:xfrm>
            <a:off x="7343556" y="16727"/>
            <a:ext cx="1739265" cy="203902"/>
          </a:xfrm>
          <a:prstGeom prst="rect">
            <a:avLst/>
          </a:prstGeom>
          <a:noFill/>
        </p:spPr>
        <p:txBody>
          <a:bodyPr wrap="square" lIns="34290" tIns="17145" rIns="34290" bIns="17145" rtlCol="0">
            <a:spAutoFit/>
          </a:bodyPr>
          <a:lstStyle/>
          <a:p>
            <a:pPr algn="r" defTabSz="914343">
              <a:defRPr/>
            </a:pPr>
            <a:r>
              <a:rPr lang="en-US" sz="1100" dirty="0">
                <a:solidFill>
                  <a:srgbClr val="4682B4"/>
                </a:solidFill>
                <a:latin typeface="Calibri"/>
              </a:rPr>
              <a:t>Schwartz et al, AHA 18</a:t>
            </a:r>
            <a:endParaRPr lang="en-US" sz="1100" dirty="0">
              <a:solidFill>
                <a:prstClr val="black"/>
              </a:solidFill>
              <a:latin typeface="Calibri"/>
            </a:endParaRPr>
          </a:p>
        </p:txBody>
      </p:sp>
    </p:spTree>
    <p:extLst>
      <p:ext uri="{BB962C8B-B14F-4D97-AF65-F5344CB8AC3E}">
        <p14:creationId xmlns:p14="http://schemas.microsoft.com/office/powerpoint/2010/main" val="37131505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883" indent="0">
              <a:buNone/>
              <a:defRPr sz="1500">
                <a:solidFill>
                  <a:schemeClr val="tx1">
                    <a:tint val="75000"/>
                  </a:schemeClr>
                </a:solidFill>
              </a:defRPr>
            </a:lvl2pPr>
            <a:lvl3pPr marL="685766" indent="0">
              <a:buNone/>
              <a:defRPr sz="1400">
                <a:solidFill>
                  <a:schemeClr val="tx1">
                    <a:tint val="75000"/>
                  </a:schemeClr>
                </a:solidFill>
              </a:defRPr>
            </a:lvl3pPr>
            <a:lvl4pPr marL="1028649" indent="0">
              <a:buNone/>
              <a:defRPr sz="1200">
                <a:solidFill>
                  <a:schemeClr val="tx1">
                    <a:tint val="75000"/>
                  </a:schemeClr>
                </a:solidFill>
              </a:defRPr>
            </a:lvl4pPr>
            <a:lvl5pPr marL="1371531" indent="0">
              <a:buNone/>
              <a:defRPr sz="1200">
                <a:solidFill>
                  <a:schemeClr val="tx1">
                    <a:tint val="75000"/>
                  </a:schemeClr>
                </a:solidFill>
              </a:defRPr>
            </a:lvl5pPr>
            <a:lvl6pPr marL="1714414" indent="0">
              <a:buNone/>
              <a:defRPr sz="1200">
                <a:solidFill>
                  <a:schemeClr val="tx1">
                    <a:tint val="75000"/>
                  </a:schemeClr>
                </a:solidFill>
              </a:defRPr>
            </a:lvl6pPr>
            <a:lvl7pPr marL="2057297" indent="0">
              <a:buNone/>
              <a:defRPr sz="1200">
                <a:solidFill>
                  <a:schemeClr val="tx1">
                    <a:tint val="75000"/>
                  </a:schemeClr>
                </a:solidFill>
              </a:defRPr>
            </a:lvl7pPr>
            <a:lvl8pPr marL="2400180" indent="0">
              <a:buNone/>
              <a:defRPr sz="1200">
                <a:solidFill>
                  <a:schemeClr val="tx1">
                    <a:tint val="75000"/>
                  </a:schemeClr>
                </a:solidFill>
              </a:defRPr>
            </a:lvl8pPr>
            <a:lvl9pPr marL="2743063"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56435528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218720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83" indent="0">
              <a:buNone/>
              <a:defRPr sz="1500" b="1"/>
            </a:lvl2pPr>
            <a:lvl3pPr marL="685766" indent="0">
              <a:buNone/>
              <a:defRPr sz="1400" b="1"/>
            </a:lvl3pPr>
            <a:lvl4pPr marL="1028649" indent="0">
              <a:buNone/>
              <a:defRPr sz="1200" b="1"/>
            </a:lvl4pPr>
            <a:lvl5pPr marL="1371531" indent="0">
              <a:buNone/>
              <a:defRPr sz="1200" b="1"/>
            </a:lvl5pPr>
            <a:lvl6pPr marL="1714414" indent="0">
              <a:buNone/>
              <a:defRPr sz="1200" b="1"/>
            </a:lvl6pPr>
            <a:lvl7pPr marL="2057297" indent="0">
              <a:buNone/>
              <a:defRPr sz="1200" b="1"/>
            </a:lvl7pPr>
            <a:lvl8pPr marL="2400180" indent="0">
              <a:buNone/>
              <a:defRPr sz="1200" b="1"/>
            </a:lvl8pPr>
            <a:lvl9pPr marL="2743063"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883" indent="0">
              <a:buNone/>
              <a:defRPr sz="1500" b="1"/>
            </a:lvl2pPr>
            <a:lvl3pPr marL="685766" indent="0">
              <a:buNone/>
              <a:defRPr sz="1400" b="1"/>
            </a:lvl3pPr>
            <a:lvl4pPr marL="1028649" indent="0">
              <a:buNone/>
              <a:defRPr sz="1200" b="1"/>
            </a:lvl4pPr>
            <a:lvl5pPr marL="1371531" indent="0">
              <a:buNone/>
              <a:defRPr sz="1200" b="1"/>
            </a:lvl5pPr>
            <a:lvl6pPr marL="1714414" indent="0">
              <a:buNone/>
              <a:defRPr sz="1200" b="1"/>
            </a:lvl6pPr>
            <a:lvl7pPr marL="2057297" indent="0">
              <a:buNone/>
              <a:defRPr sz="1200" b="1"/>
            </a:lvl7pPr>
            <a:lvl8pPr marL="2400180" indent="0">
              <a:buNone/>
              <a:defRPr sz="1200" b="1"/>
            </a:lvl8pPr>
            <a:lvl9pPr marL="2743063"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5890513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4603574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60938171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83" indent="0">
              <a:buNone/>
              <a:defRPr sz="1100"/>
            </a:lvl2pPr>
            <a:lvl3pPr marL="685766" indent="0">
              <a:buNone/>
              <a:defRPr sz="900"/>
            </a:lvl3pPr>
            <a:lvl4pPr marL="1028649" indent="0">
              <a:buNone/>
              <a:defRPr sz="800"/>
            </a:lvl4pPr>
            <a:lvl5pPr marL="1371531" indent="0">
              <a:buNone/>
              <a:defRPr sz="800"/>
            </a:lvl5pPr>
            <a:lvl6pPr marL="1714414" indent="0">
              <a:buNone/>
              <a:defRPr sz="800"/>
            </a:lvl6pPr>
            <a:lvl7pPr marL="2057297" indent="0">
              <a:buNone/>
              <a:defRPr sz="800"/>
            </a:lvl7pPr>
            <a:lvl8pPr marL="2400180" indent="0">
              <a:buNone/>
              <a:defRPr sz="800"/>
            </a:lvl8pPr>
            <a:lvl9pPr marL="2743063"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39741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883" indent="0">
              <a:buNone/>
              <a:defRPr sz="2100"/>
            </a:lvl2pPr>
            <a:lvl3pPr marL="685766" indent="0">
              <a:buNone/>
              <a:defRPr sz="1800"/>
            </a:lvl3pPr>
            <a:lvl4pPr marL="1028649" indent="0">
              <a:buNone/>
              <a:defRPr sz="1500"/>
            </a:lvl4pPr>
            <a:lvl5pPr marL="1371531" indent="0">
              <a:buNone/>
              <a:defRPr sz="1500"/>
            </a:lvl5pPr>
            <a:lvl6pPr marL="1714414" indent="0">
              <a:buNone/>
              <a:defRPr sz="1500"/>
            </a:lvl6pPr>
            <a:lvl7pPr marL="2057297" indent="0">
              <a:buNone/>
              <a:defRPr sz="1500"/>
            </a:lvl7pPr>
            <a:lvl8pPr marL="2400180" indent="0">
              <a:buNone/>
              <a:defRPr sz="1500"/>
            </a:lvl8pPr>
            <a:lvl9pPr marL="2743063"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83" indent="0">
              <a:buNone/>
              <a:defRPr sz="1100"/>
            </a:lvl2pPr>
            <a:lvl3pPr marL="685766" indent="0">
              <a:buNone/>
              <a:defRPr sz="900"/>
            </a:lvl3pPr>
            <a:lvl4pPr marL="1028649" indent="0">
              <a:buNone/>
              <a:defRPr sz="800"/>
            </a:lvl4pPr>
            <a:lvl5pPr marL="1371531" indent="0">
              <a:buNone/>
              <a:defRPr sz="800"/>
            </a:lvl5pPr>
            <a:lvl6pPr marL="1714414" indent="0">
              <a:buNone/>
              <a:defRPr sz="800"/>
            </a:lvl6pPr>
            <a:lvl7pPr marL="2057297" indent="0">
              <a:buNone/>
              <a:defRPr sz="800"/>
            </a:lvl7pPr>
            <a:lvl8pPr marL="2400180" indent="0">
              <a:buNone/>
              <a:defRPr sz="800"/>
            </a:lvl8pPr>
            <a:lvl9pPr marL="2743063"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solidFill>
                  <a:prstClr val="black">
                    <a:tint val="75000"/>
                  </a:prstClr>
                </a:solidFill>
                <a:latin typeface="Calibri"/>
              </a:rPr>
              <a:pPr/>
              <a:t>2/5/2019</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902E780-5B93-984E-B655-96075E71BDE6}" type="slidenum">
              <a:rPr lang="en-US" smtClean="0">
                <a:solidFill>
                  <a:prstClr val="black">
                    <a:tint val="75000"/>
                  </a:prstClr>
                </a:solidFill>
                <a:latin typeface="Calibri"/>
              </a:rPr>
              <a:pPr/>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23877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10.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1.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81.xml"/><Relationship Id="rId7"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87.xml"/><Relationship Id="rId7"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286" tIns="45643" rIns="91286" bIns="45643" rtlCol="0" anchor="ctr">
            <a:normAutofit/>
          </a:bodyPr>
          <a:lstStyle/>
          <a:p>
            <a:r>
              <a:rPr lang="es-ES_tradnl" smtClean="0"/>
              <a:t>Clic para editar título</a:t>
            </a:r>
            <a:endParaRPr lang="en-GB"/>
          </a:p>
        </p:txBody>
      </p:sp>
      <p:sp>
        <p:nvSpPr>
          <p:cNvPr id="3" name="Marcador de texto 2"/>
          <p:cNvSpPr>
            <a:spLocks noGrp="1"/>
          </p:cNvSpPr>
          <p:nvPr>
            <p:ph type="body" idx="1"/>
          </p:nvPr>
        </p:nvSpPr>
        <p:spPr>
          <a:xfrm>
            <a:off x="457200" y="1200155"/>
            <a:ext cx="8229600" cy="3394472"/>
          </a:xfrm>
          <a:prstGeom prst="rect">
            <a:avLst/>
          </a:prstGeom>
        </p:spPr>
        <p:txBody>
          <a:bodyPr vert="horz" lIns="91286" tIns="45643" rIns="91286" bIns="45643"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GB"/>
          </a:p>
        </p:txBody>
      </p:sp>
      <p:sp>
        <p:nvSpPr>
          <p:cNvPr id="4" name="Marcador de fecha 3"/>
          <p:cNvSpPr>
            <a:spLocks noGrp="1"/>
          </p:cNvSpPr>
          <p:nvPr>
            <p:ph type="dt" sz="half" idx="2"/>
          </p:nvPr>
        </p:nvSpPr>
        <p:spPr>
          <a:xfrm>
            <a:off x="457200" y="4767270"/>
            <a:ext cx="2133600" cy="273844"/>
          </a:xfrm>
          <a:prstGeom prst="rect">
            <a:avLst/>
          </a:prstGeom>
        </p:spPr>
        <p:txBody>
          <a:bodyPr vert="horz" lIns="91286" tIns="45643" rIns="91286" bIns="45643" rtlCol="0" anchor="ctr"/>
          <a:lstStyle>
            <a:lvl1pPr algn="l">
              <a:defRPr sz="1200">
                <a:solidFill>
                  <a:schemeClr val="tx1">
                    <a:tint val="75000"/>
                  </a:schemeClr>
                </a:solidFill>
              </a:defRPr>
            </a:lvl1pPr>
          </a:lstStyle>
          <a:p>
            <a:fld id="{C79C8E1C-A3E0-254B-BA02-1D0A8810C4A5}" type="datetimeFigureOut">
              <a:rPr lang="es-ES" smtClean="0"/>
              <a:t>05/02/2019</a:t>
            </a:fld>
            <a:endParaRPr lang="en-GB"/>
          </a:p>
        </p:txBody>
      </p:sp>
      <p:sp>
        <p:nvSpPr>
          <p:cNvPr id="5" name="Marcador de pie de página 4"/>
          <p:cNvSpPr>
            <a:spLocks noGrp="1"/>
          </p:cNvSpPr>
          <p:nvPr>
            <p:ph type="ftr" sz="quarter" idx="3"/>
          </p:nvPr>
        </p:nvSpPr>
        <p:spPr>
          <a:xfrm>
            <a:off x="3124200" y="4767270"/>
            <a:ext cx="2895600" cy="273844"/>
          </a:xfrm>
          <a:prstGeom prst="rect">
            <a:avLst/>
          </a:prstGeom>
        </p:spPr>
        <p:txBody>
          <a:bodyPr vert="horz" lIns="91286" tIns="45643" rIns="91286" bIns="45643" rtlCol="0" anchor="ctr"/>
          <a:lstStyle>
            <a:lvl1pPr algn="ctr">
              <a:defRPr sz="1200">
                <a:solidFill>
                  <a:schemeClr val="tx1">
                    <a:tint val="75000"/>
                  </a:schemeClr>
                </a:solidFill>
              </a:defRPr>
            </a:lvl1pPr>
          </a:lstStyle>
          <a:p>
            <a:endParaRPr lang="en-GB"/>
          </a:p>
        </p:txBody>
      </p:sp>
      <p:sp>
        <p:nvSpPr>
          <p:cNvPr id="6" name="Marcador de número de diapositiva 5"/>
          <p:cNvSpPr>
            <a:spLocks noGrp="1"/>
          </p:cNvSpPr>
          <p:nvPr>
            <p:ph type="sldNum" sz="quarter" idx="4"/>
          </p:nvPr>
        </p:nvSpPr>
        <p:spPr>
          <a:xfrm>
            <a:off x="6553200" y="4767270"/>
            <a:ext cx="2133600" cy="273844"/>
          </a:xfrm>
          <a:prstGeom prst="rect">
            <a:avLst/>
          </a:prstGeom>
        </p:spPr>
        <p:txBody>
          <a:bodyPr vert="horz" lIns="91286" tIns="45643" rIns="91286" bIns="45643" rtlCol="0" anchor="ctr"/>
          <a:lstStyle>
            <a:lvl1pPr algn="r">
              <a:defRPr sz="1200">
                <a:solidFill>
                  <a:schemeClr val="tx1">
                    <a:tint val="75000"/>
                  </a:schemeClr>
                </a:solidFill>
              </a:defRPr>
            </a:lvl1pPr>
          </a:lstStyle>
          <a:p>
            <a:fld id="{725E3649-1031-4245-9364-647C6D95B483}" type="slidenum">
              <a:rPr lang="en-GB" smtClean="0"/>
              <a:t>‹Nº›</a:t>
            </a:fld>
            <a:endParaRPr lang="en-GB"/>
          </a:p>
        </p:txBody>
      </p:sp>
    </p:spTree>
    <p:extLst>
      <p:ext uri="{BB962C8B-B14F-4D97-AF65-F5344CB8AC3E}">
        <p14:creationId xmlns:p14="http://schemas.microsoft.com/office/powerpoint/2010/main" val="2192098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6459" rtl="0" eaLnBrk="1" latinLnBrk="0" hangingPunct="1">
        <a:spcBef>
          <a:spcPct val="0"/>
        </a:spcBef>
        <a:buNone/>
        <a:defRPr sz="4400" kern="1200">
          <a:solidFill>
            <a:schemeClr val="tx1"/>
          </a:solidFill>
          <a:latin typeface="+mj-lt"/>
          <a:ea typeface="+mj-ea"/>
          <a:cs typeface="+mj-cs"/>
        </a:defRPr>
      </a:lvl1pPr>
    </p:titleStyle>
    <p:bodyStyle>
      <a:lvl1pPr marL="342347" indent="-342347" algn="l" defTabSz="456459" rtl="0" eaLnBrk="1" latinLnBrk="0" hangingPunct="1">
        <a:spcBef>
          <a:spcPct val="20000"/>
        </a:spcBef>
        <a:buFont typeface="Arial"/>
        <a:buChar char="•"/>
        <a:defRPr sz="3200" kern="1200">
          <a:solidFill>
            <a:schemeClr val="tx1"/>
          </a:solidFill>
          <a:latin typeface="+mn-lt"/>
          <a:ea typeface="+mn-ea"/>
          <a:cs typeface="+mn-cs"/>
        </a:defRPr>
      </a:lvl1pPr>
      <a:lvl2pPr marL="741750" indent="-285286" algn="l" defTabSz="456459" rtl="0" eaLnBrk="1" latinLnBrk="0" hangingPunct="1">
        <a:spcBef>
          <a:spcPct val="20000"/>
        </a:spcBef>
        <a:buFont typeface="Arial"/>
        <a:buChar char="–"/>
        <a:defRPr sz="2800" kern="1200">
          <a:solidFill>
            <a:schemeClr val="tx1"/>
          </a:solidFill>
          <a:latin typeface="+mn-lt"/>
          <a:ea typeface="+mn-ea"/>
          <a:cs typeface="+mn-cs"/>
        </a:defRPr>
      </a:lvl2pPr>
      <a:lvl3pPr marL="1141149" indent="-228230" algn="l" defTabSz="456459" rtl="0" eaLnBrk="1" latinLnBrk="0" hangingPunct="1">
        <a:spcBef>
          <a:spcPct val="20000"/>
        </a:spcBef>
        <a:buFont typeface="Arial"/>
        <a:buChar char="•"/>
        <a:defRPr sz="2400" kern="1200">
          <a:solidFill>
            <a:schemeClr val="tx1"/>
          </a:solidFill>
          <a:latin typeface="+mn-lt"/>
          <a:ea typeface="+mn-ea"/>
          <a:cs typeface="+mn-cs"/>
        </a:defRPr>
      </a:lvl3pPr>
      <a:lvl4pPr marL="1597596" indent="-228230" algn="l" defTabSz="456459" rtl="0" eaLnBrk="1" latinLnBrk="0" hangingPunct="1">
        <a:spcBef>
          <a:spcPct val="20000"/>
        </a:spcBef>
        <a:buFont typeface="Arial"/>
        <a:buChar char="–"/>
        <a:defRPr sz="2000" kern="1200">
          <a:solidFill>
            <a:schemeClr val="tx1"/>
          </a:solidFill>
          <a:latin typeface="+mn-lt"/>
          <a:ea typeface="+mn-ea"/>
          <a:cs typeface="+mn-cs"/>
        </a:defRPr>
      </a:lvl4pPr>
      <a:lvl5pPr marL="2054055" indent="-228230" algn="l" defTabSz="456459" rtl="0" eaLnBrk="1" latinLnBrk="0" hangingPunct="1">
        <a:spcBef>
          <a:spcPct val="20000"/>
        </a:spcBef>
        <a:buFont typeface="Arial"/>
        <a:buChar char="»"/>
        <a:defRPr sz="2000" kern="1200">
          <a:solidFill>
            <a:schemeClr val="tx1"/>
          </a:solidFill>
          <a:latin typeface="+mn-lt"/>
          <a:ea typeface="+mn-ea"/>
          <a:cs typeface="+mn-cs"/>
        </a:defRPr>
      </a:lvl5pPr>
      <a:lvl6pPr marL="2510509" indent="-228230" algn="l" defTabSz="456459" rtl="0" eaLnBrk="1" latinLnBrk="0" hangingPunct="1">
        <a:spcBef>
          <a:spcPct val="20000"/>
        </a:spcBef>
        <a:buFont typeface="Arial"/>
        <a:buChar char="•"/>
        <a:defRPr sz="2000" kern="1200">
          <a:solidFill>
            <a:schemeClr val="tx1"/>
          </a:solidFill>
          <a:latin typeface="+mn-lt"/>
          <a:ea typeface="+mn-ea"/>
          <a:cs typeface="+mn-cs"/>
        </a:defRPr>
      </a:lvl6pPr>
      <a:lvl7pPr marL="2966964" indent="-228230" algn="l" defTabSz="456459" rtl="0" eaLnBrk="1" latinLnBrk="0" hangingPunct="1">
        <a:spcBef>
          <a:spcPct val="20000"/>
        </a:spcBef>
        <a:buFont typeface="Arial"/>
        <a:buChar char="•"/>
        <a:defRPr sz="2000" kern="1200">
          <a:solidFill>
            <a:schemeClr val="tx1"/>
          </a:solidFill>
          <a:latin typeface="+mn-lt"/>
          <a:ea typeface="+mn-ea"/>
          <a:cs typeface="+mn-cs"/>
        </a:defRPr>
      </a:lvl7pPr>
      <a:lvl8pPr marL="3423425" indent="-228230" algn="l" defTabSz="456459" rtl="0" eaLnBrk="1" latinLnBrk="0" hangingPunct="1">
        <a:spcBef>
          <a:spcPct val="20000"/>
        </a:spcBef>
        <a:buFont typeface="Arial"/>
        <a:buChar char="•"/>
        <a:defRPr sz="2000" kern="1200">
          <a:solidFill>
            <a:schemeClr val="tx1"/>
          </a:solidFill>
          <a:latin typeface="+mn-lt"/>
          <a:ea typeface="+mn-ea"/>
          <a:cs typeface="+mn-cs"/>
        </a:defRPr>
      </a:lvl8pPr>
      <a:lvl9pPr marL="3879873" indent="-228230" algn="l" defTabSz="45645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6459" rtl="0" eaLnBrk="1" latinLnBrk="0" hangingPunct="1">
        <a:defRPr sz="1800" kern="1200">
          <a:solidFill>
            <a:schemeClr val="tx1"/>
          </a:solidFill>
          <a:latin typeface="+mn-lt"/>
          <a:ea typeface="+mn-ea"/>
          <a:cs typeface="+mn-cs"/>
        </a:defRPr>
      </a:lvl1pPr>
      <a:lvl2pPr marL="456459" algn="l" defTabSz="456459" rtl="0" eaLnBrk="1" latinLnBrk="0" hangingPunct="1">
        <a:defRPr sz="1800" kern="1200">
          <a:solidFill>
            <a:schemeClr val="tx1"/>
          </a:solidFill>
          <a:latin typeface="+mn-lt"/>
          <a:ea typeface="+mn-ea"/>
          <a:cs typeface="+mn-cs"/>
        </a:defRPr>
      </a:lvl2pPr>
      <a:lvl3pPr marL="912918" algn="l" defTabSz="456459" rtl="0" eaLnBrk="1" latinLnBrk="0" hangingPunct="1">
        <a:defRPr sz="1800" kern="1200">
          <a:solidFill>
            <a:schemeClr val="tx1"/>
          </a:solidFill>
          <a:latin typeface="+mn-lt"/>
          <a:ea typeface="+mn-ea"/>
          <a:cs typeface="+mn-cs"/>
        </a:defRPr>
      </a:lvl3pPr>
      <a:lvl4pPr marL="1369370" algn="l" defTabSz="456459" rtl="0" eaLnBrk="1" latinLnBrk="0" hangingPunct="1">
        <a:defRPr sz="1800" kern="1200">
          <a:solidFill>
            <a:schemeClr val="tx1"/>
          </a:solidFill>
          <a:latin typeface="+mn-lt"/>
          <a:ea typeface="+mn-ea"/>
          <a:cs typeface="+mn-cs"/>
        </a:defRPr>
      </a:lvl4pPr>
      <a:lvl5pPr marL="1825829" algn="l" defTabSz="456459" rtl="0" eaLnBrk="1" latinLnBrk="0" hangingPunct="1">
        <a:defRPr sz="1800" kern="1200">
          <a:solidFill>
            <a:schemeClr val="tx1"/>
          </a:solidFill>
          <a:latin typeface="+mn-lt"/>
          <a:ea typeface="+mn-ea"/>
          <a:cs typeface="+mn-cs"/>
        </a:defRPr>
      </a:lvl5pPr>
      <a:lvl6pPr marL="2282283" algn="l" defTabSz="456459" rtl="0" eaLnBrk="1" latinLnBrk="0" hangingPunct="1">
        <a:defRPr sz="1800" kern="1200">
          <a:solidFill>
            <a:schemeClr val="tx1"/>
          </a:solidFill>
          <a:latin typeface="+mn-lt"/>
          <a:ea typeface="+mn-ea"/>
          <a:cs typeface="+mn-cs"/>
        </a:defRPr>
      </a:lvl6pPr>
      <a:lvl7pPr marL="2738741" algn="l" defTabSz="456459" rtl="0" eaLnBrk="1" latinLnBrk="0" hangingPunct="1">
        <a:defRPr sz="1800" kern="1200">
          <a:solidFill>
            <a:schemeClr val="tx1"/>
          </a:solidFill>
          <a:latin typeface="+mn-lt"/>
          <a:ea typeface="+mn-ea"/>
          <a:cs typeface="+mn-cs"/>
        </a:defRPr>
      </a:lvl7pPr>
      <a:lvl8pPr marL="3195190" algn="l" defTabSz="456459" rtl="0" eaLnBrk="1" latinLnBrk="0" hangingPunct="1">
        <a:defRPr sz="1800" kern="1200">
          <a:solidFill>
            <a:schemeClr val="tx1"/>
          </a:solidFill>
          <a:latin typeface="+mn-lt"/>
          <a:ea typeface="+mn-ea"/>
          <a:cs typeface="+mn-cs"/>
        </a:defRPr>
      </a:lvl8pPr>
      <a:lvl9pPr marL="3651658" algn="l" defTabSz="456459"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90" tIns="17145" rIns="34290" bIns="17145"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90" tIns="17145" rIns="34290" bIns="17145"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34290" tIns="17145" rIns="34290" bIns="17145" rtlCol="0" anchor="ctr"/>
          <a:lstStyle>
            <a:lvl1pPr algn="l">
              <a:defRPr sz="900">
                <a:solidFill>
                  <a:schemeClr val="tx1">
                    <a:tint val="75000"/>
                  </a:schemeClr>
                </a:solidFill>
              </a:defRPr>
            </a:lvl1pPr>
          </a:lstStyle>
          <a:p>
            <a:pPr defTabSz="914343"/>
            <a:fld id="{405EBF07-79F1-A14C-9689-6B4D08A23989}" type="datetimeFigureOut">
              <a:rPr lang="en-US" smtClean="0">
                <a:solidFill>
                  <a:prstClr val="black">
                    <a:tint val="75000"/>
                  </a:prstClr>
                </a:solidFill>
                <a:latin typeface="Calibri"/>
              </a:rPr>
              <a:pPr defTabSz="914343"/>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34290" tIns="17145" rIns="34290" bIns="17145" rtlCol="0" anchor="ctr"/>
          <a:lstStyle>
            <a:lvl1pPr algn="ctr">
              <a:defRPr sz="900">
                <a:solidFill>
                  <a:schemeClr val="tx1">
                    <a:tint val="75000"/>
                  </a:schemeClr>
                </a:solidFill>
              </a:defRPr>
            </a:lvl1pPr>
          </a:lstStyle>
          <a:p>
            <a:pPr defTabSz="914343"/>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34290" tIns="17145" rIns="34290" bIns="17145" rtlCol="0" anchor="ctr"/>
          <a:lstStyle>
            <a:lvl1pPr algn="r">
              <a:defRPr sz="900">
                <a:solidFill>
                  <a:schemeClr val="tx1">
                    <a:tint val="75000"/>
                  </a:schemeClr>
                </a:solidFill>
              </a:defRPr>
            </a:lvl1pPr>
          </a:lstStyle>
          <a:p>
            <a:pPr defTabSz="914343"/>
            <a:fld id="{E902E780-5B93-984E-B655-96075E71BDE6}" type="slidenum">
              <a:rPr lang="en-US" smtClean="0">
                <a:solidFill>
                  <a:prstClr val="black">
                    <a:tint val="75000"/>
                  </a:prstClr>
                </a:solidFill>
                <a:latin typeface="Calibri"/>
              </a:rPr>
              <a:pPr defTabSz="914343"/>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34809349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l" defTabSz="68576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1" indent="-171441" algn="l" defTabSz="68576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66" rtl="0" eaLnBrk="1" latinLnBrk="0" hangingPunct="1">
        <a:defRPr sz="1400" kern="1200">
          <a:solidFill>
            <a:schemeClr val="tx1"/>
          </a:solidFill>
          <a:latin typeface="+mn-lt"/>
          <a:ea typeface="+mn-ea"/>
          <a:cs typeface="+mn-cs"/>
        </a:defRPr>
      </a:lvl1pPr>
      <a:lvl2pPr marL="342883" algn="l" defTabSz="685766" rtl="0" eaLnBrk="1" latinLnBrk="0" hangingPunct="1">
        <a:defRPr sz="1400" kern="1200">
          <a:solidFill>
            <a:schemeClr val="tx1"/>
          </a:solidFill>
          <a:latin typeface="+mn-lt"/>
          <a:ea typeface="+mn-ea"/>
          <a:cs typeface="+mn-cs"/>
        </a:defRPr>
      </a:lvl2pPr>
      <a:lvl3pPr marL="685766" algn="l" defTabSz="685766" rtl="0" eaLnBrk="1" latinLnBrk="0" hangingPunct="1">
        <a:defRPr sz="1400" kern="1200">
          <a:solidFill>
            <a:schemeClr val="tx1"/>
          </a:solidFill>
          <a:latin typeface="+mn-lt"/>
          <a:ea typeface="+mn-ea"/>
          <a:cs typeface="+mn-cs"/>
        </a:defRPr>
      </a:lvl3pPr>
      <a:lvl4pPr marL="1028649" algn="l" defTabSz="685766" rtl="0" eaLnBrk="1" latinLnBrk="0" hangingPunct="1">
        <a:defRPr sz="1400" kern="1200">
          <a:solidFill>
            <a:schemeClr val="tx1"/>
          </a:solidFill>
          <a:latin typeface="+mn-lt"/>
          <a:ea typeface="+mn-ea"/>
          <a:cs typeface="+mn-cs"/>
        </a:defRPr>
      </a:lvl4pPr>
      <a:lvl5pPr marL="1371531" algn="l" defTabSz="685766" rtl="0" eaLnBrk="1" latinLnBrk="0" hangingPunct="1">
        <a:defRPr sz="1400" kern="1200">
          <a:solidFill>
            <a:schemeClr val="tx1"/>
          </a:solidFill>
          <a:latin typeface="+mn-lt"/>
          <a:ea typeface="+mn-ea"/>
          <a:cs typeface="+mn-cs"/>
        </a:defRPr>
      </a:lvl5pPr>
      <a:lvl6pPr marL="1714414" algn="l" defTabSz="685766" rtl="0" eaLnBrk="1" latinLnBrk="0" hangingPunct="1">
        <a:defRPr sz="1400" kern="1200">
          <a:solidFill>
            <a:schemeClr val="tx1"/>
          </a:solidFill>
          <a:latin typeface="+mn-lt"/>
          <a:ea typeface="+mn-ea"/>
          <a:cs typeface="+mn-cs"/>
        </a:defRPr>
      </a:lvl6pPr>
      <a:lvl7pPr marL="2057297" algn="l" defTabSz="685766" rtl="0" eaLnBrk="1" latinLnBrk="0" hangingPunct="1">
        <a:defRPr sz="1400" kern="1200">
          <a:solidFill>
            <a:schemeClr val="tx1"/>
          </a:solidFill>
          <a:latin typeface="+mn-lt"/>
          <a:ea typeface="+mn-ea"/>
          <a:cs typeface="+mn-cs"/>
        </a:defRPr>
      </a:lvl7pPr>
      <a:lvl8pPr marL="2400180" algn="l" defTabSz="685766" rtl="0" eaLnBrk="1" latinLnBrk="0" hangingPunct="1">
        <a:defRPr sz="1400" kern="1200">
          <a:solidFill>
            <a:schemeClr val="tx1"/>
          </a:solidFill>
          <a:latin typeface="+mn-lt"/>
          <a:ea typeface="+mn-ea"/>
          <a:cs typeface="+mn-cs"/>
        </a:defRPr>
      </a:lvl8pPr>
      <a:lvl9pPr marL="2743063" algn="l" defTabSz="685766" rtl="0" eaLnBrk="1" latinLnBrk="0" hangingPunct="1">
        <a:defRPr sz="1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ED85A21-4A8D-4EDB-B405-B887911A50AE}" type="datetimeFigureOut">
              <a:rPr lang="en-US" smtClean="0">
                <a:solidFill>
                  <a:prstClr val="black">
                    <a:tint val="75000"/>
                  </a:prstClr>
                </a:solidFill>
                <a:latin typeface="Calibri"/>
              </a:rPr>
              <a:pPr defTabSz="914400"/>
              <a:t>2/5/2019</a:t>
            </a:fld>
            <a:endParaRPr lang="en-US">
              <a:solidFill>
                <a:prstClr val="black">
                  <a:tint val="75000"/>
                </a:prstClr>
              </a:solidFill>
              <a:latin typeface="Calibri"/>
            </a:endParaRPr>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66FED0A-F794-48E2-9428-DBCD2B66366B}" type="slidenum">
              <a:rPr lang="en-US" smtClean="0">
                <a:solidFill>
                  <a:prstClr val="black">
                    <a:tint val="75000"/>
                  </a:prstClr>
                </a:solidFill>
                <a:latin typeface="Calibri"/>
              </a:rPr>
              <a:pPr defTabSz="914400"/>
              <a:t>‹Nº›</a:t>
            </a:fld>
            <a:endParaRPr lang="en-US">
              <a:solidFill>
                <a:prstClr val="black">
                  <a:tint val="75000"/>
                </a:prstClr>
              </a:solidFill>
              <a:latin typeface="Calibri"/>
            </a:endParaRPr>
          </a:p>
        </p:txBody>
      </p:sp>
    </p:spTree>
    <p:extLst>
      <p:ext uri="{BB962C8B-B14F-4D97-AF65-F5344CB8AC3E}">
        <p14:creationId xmlns:p14="http://schemas.microsoft.com/office/powerpoint/2010/main" val="129678372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58" tIns="17130" rIns="34258" bIns="1713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58" tIns="17130" rIns="34258" bIns="1713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34258" tIns="17130" rIns="34258" bIns="17130" rtlCol="0" anchor="ctr"/>
          <a:lstStyle>
            <a:lvl1pPr algn="l">
              <a:defRPr sz="900">
                <a:solidFill>
                  <a:schemeClr val="tx1">
                    <a:tint val="75000"/>
                  </a:schemeClr>
                </a:solidFill>
              </a:defRPr>
            </a:lvl1pPr>
          </a:lstStyle>
          <a:p>
            <a:pPr defTabSz="913443"/>
            <a:fld id="{405EBF07-79F1-A14C-9689-6B4D08A23989}" type="datetimeFigureOut">
              <a:rPr lang="en-US" smtClean="0">
                <a:solidFill>
                  <a:prstClr val="black">
                    <a:tint val="75000"/>
                  </a:prstClr>
                </a:solidFill>
                <a:latin typeface="Calibri"/>
              </a:rPr>
              <a:pPr defTabSz="913443"/>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34258" tIns="17130" rIns="34258" bIns="17130" rtlCol="0" anchor="ctr"/>
          <a:lstStyle>
            <a:lvl1pPr algn="ctr">
              <a:defRPr sz="900">
                <a:solidFill>
                  <a:schemeClr val="tx1">
                    <a:tint val="75000"/>
                  </a:schemeClr>
                </a:solidFill>
              </a:defRPr>
            </a:lvl1pPr>
          </a:lstStyle>
          <a:p>
            <a:pPr defTabSz="913443"/>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34258" tIns="17130" rIns="34258" bIns="17130" rtlCol="0" anchor="ctr"/>
          <a:lstStyle>
            <a:lvl1pPr algn="r">
              <a:defRPr sz="900">
                <a:solidFill>
                  <a:schemeClr val="tx1">
                    <a:tint val="75000"/>
                  </a:schemeClr>
                </a:solidFill>
              </a:defRPr>
            </a:lvl1pPr>
          </a:lstStyle>
          <a:p>
            <a:pPr defTabSz="913443"/>
            <a:fld id="{E902E780-5B93-984E-B655-96075E71BDE6}" type="slidenum">
              <a:rPr lang="en-US" smtClean="0">
                <a:solidFill>
                  <a:prstClr val="black">
                    <a:tint val="75000"/>
                  </a:prstClr>
                </a:solidFill>
                <a:latin typeface="Calibri"/>
              </a:rPr>
              <a:pPr defTabSz="913443"/>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1700551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078"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266" indent="-171266" algn="l" defTabSz="68507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814" indent="-171266" algn="l" defTabSz="68507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344" indent="-171266" algn="l" defTabSz="68507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8890"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438"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3968"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514"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052"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594"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078" rtl="0" eaLnBrk="1" latinLnBrk="0" hangingPunct="1">
        <a:defRPr sz="1400" kern="1200">
          <a:solidFill>
            <a:schemeClr val="tx1"/>
          </a:solidFill>
          <a:latin typeface="+mn-lt"/>
          <a:ea typeface="+mn-ea"/>
          <a:cs typeface="+mn-cs"/>
        </a:defRPr>
      </a:lvl1pPr>
      <a:lvl2pPr marL="342548" algn="l" defTabSz="685078" rtl="0" eaLnBrk="1" latinLnBrk="0" hangingPunct="1">
        <a:defRPr sz="1400" kern="1200">
          <a:solidFill>
            <a:schemeClr val="tx1"/>
          </a:solidFill>
          <a:latin typeface="+mn-lt"/>
          <a:ea typeface="+mn-ea"/>
          <a:cs typeface="+mn-cs"/>
        </a:defRPr>
      </a:lvl2pPr>
      <a:lvl3pPr marL="685078" algn="l" defTabSz="685078" rtl="0" eaLnBrk="1" latinLnBrk="0" hangingPunct="1">
        <a:defRPr sz="1400" kern="1200">
          <a:solidFill>
            <a:schemeClr val="tx1"/>
          </a:solidFill>
          <a:latin typeface="+mn-lt"/>
          <a:ea typeface="+mn-ea"/>
          <a:cs typeface="+mn-cs"/>
        </a:defRPr>
      </a:lvl3pPr>
      <a:lvl4pPr marL="1027624" algn="l" defTabSz="685078" rtl="0" eaLnBrk="1" latinLnBrk="0" hangingPunct="1">
        <a:defRPr sz="1400" kern="1200">
          <a:solidFill>
            <a:schemeClr val="tx1"/>
          </a:solidFill>
          <a:latin typeface="+mn-lt"/>
          <a:ea typeface="+mn-ea"/>
          <a:cs typeface="+mn-cs"/>
        </a:defRPr>
      </a:lvl4pPr>
      <a:lvl5pPr marL="1370159" algn="l" defTabSz="685078" rtl="0" eaLnBrk="1" latinLnBrk="0" hangingPunct="1">
        <a:defRPr sz="1400" kern="1200">
          <a:solidFill>
            <a:schemeClr val="tx1"/>
          </a:solidFill>
          <a:latin typeface="+mn-lt"/>
          <a:ea typeface="+mn-ea"/>
          <a:cs typeface="+mn-cs"/>
        </a:defRPr>
      </a:lvl5pPr>
      <a:lvl6pPr marL="1712704" algn="l" defTabSz="685078" rtl="0" eaLnBrk="1" latinLnBrk="0" hangingPunct="1">
        <a:defRPr sz="1400" kern="1200">
          <a:solidFill>
            <a:schemeClr val="tx1"/>
          </a:solidFill>
          <a:latin typeface="+mn-lt"/>
          <a:ea typeface="+mn-ea"/>
          <a:cs typeface="+mn-cs"/>
        </a:defRPr>
      </a:lvl6pPr>
      <a:lvl7pPr marL="2055234" algn="l" defTabSz="685078" rtl="0" eaLnBrk="1" latinLnBrk="0" hangingPunct="1">
        <a:defRPr sz="1400" kern="1200">
          <a:solidFill>
            <a:schemeClr val="tx1"/>
          </a:solidFill>
          <a:latin typeface="+mn-lt"/>
          <a:ea typeface="+mn-ea"/>
          <a:cs typeface="+mn-cs"/>
        </a:defRPr>
      </a:lvl7pPr>
      <a:lvl8pPr marL="2397780" algn="l" defTabSz="685078" rtl="0" eaLnBrk="1" latinLnBrk="0" hangingPunct="1">
        <a:defRPr sz="1400" kern="1200">
          <a:solidFill>
            <a:schemeClr val="tx1"/>
          </a:solidFill>
          <a:latin typeface="+mn-lt"/>
          <a:ea typeface="+mn-ea"/>
          <a:cs typeface="+mn-cs"/>
        </a:defRPr>
      </a:lvl8pPr>
      <a:lvl9pPr marL="2740328" algn="l" defTabSz="685078"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58" tIns="17130" rIns="34258" bIns="1713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58" tIns="17130" rIns="34258" bIns="1713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34258" tIns="17130" rIns="34258" bIns="17130" rtlCol="0" anchor="ctr"/>
          <a:lstStyle>
            <a:lvl1pPr algn="l">
              <a:defRPr sz="900">
                <a:solidFill>
                  <a:schemeClr val="tx1">
                    <a:tint val="75000"/>
                  </a:schemeClr>
                </a:solidFill>
              </a:defRPr>
            </a:lvl1pPr>
          </a:lstStyle>
          <a:p>
            <a:pPr defTabSz="913443"/>
            <a:fld id="{405EBF07-79F1-A14C-9689-6B4D08A23989}" type="datetimeFigureOut">
              <a:rPr lang="en-US" smtClean="0">
                <a:solidFill>
                  <a:prstClr val="black">
                    <a:tint val="75000"/>
                  </a:prstClr>
                </a:solidFill>
                <a:latin typeface="Calibri"/>
              </a:rPr>
              <a:pPr defTabSz="913443"/>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34258" tIns="17130" rIns="34258" bIns="17130" rtlCol="0" anchor="ctr"/>
          <a:lstStyle>
            <a:lvl1pPr algn="ctr">
              <a:defRPr sz="900">
                <a:solidFill>
                  <a:schemeClr val="tx1">
                    <a:tint val="75000"/>
                  </a:schemeClr>
                </a:solidFill>
              </a:defRPr>
            </a:lvl1pPr>
          </a:lstStyle>
          <a:p>
            <a:pPr defTabSz="913443"/>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34258" tIns="17130" rIns="34258" bIns="17130" rtlCol="0" anchor="ctr"/>
          <a:lstStyle>
            <a:lvl1pPr algn="r">
              <a:defRPr sz="900">
                <a:solidFill>
                  <a:schemeClr val="tx1">
                    <a:tint val="75000"/>
                  </a:schemeClr>
                </a:solidFill>
              </a:defRPr>
            </a:lvl1pPr>
          </a:lstStyle>
          <a:p>
            <a:pPr defTabSz="913443"/>
            <a:fld id="{E902E780-5B93-984E-B655-96075E71BDE6}" type="slidenum">
              <a:rPr lang="en-US" smtClean="0">
                <a:solidFill>
                  <a:prstClr val="black">
                    <a:tint val="75000"/>
                  </a:prstClr>
                </a:solidFill>
                <a:latin typeface="Calibri"/>
              </a:rPr>
              <a:pPr defTabSz="913443"/>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43796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078"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266" indent="-171266" algn="l" defTabSz="68507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814" indent="-171266" algn="l" defTabSz="68507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344" indent="-171266" algn="l" defTabSz="68507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8890"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438"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3968"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514"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052"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594" indent="-171266" algn="l" defTabSz="68507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078" rtl="0" eaLnBrk="1" latinLnBrk="0" hangingPunct="1">
        <a:defRPr sz="1400" kern="1200">
          <a:solidFill>
            <a:schemeClr val="tx1"/>
          </a:solidFill>
          <a:latin typeface="+mn-lt"/>
          <a:ea typeface="+mn-ea"/>
          <a:cs typeface="+mn-cs"/>
        </a:defRPr>
      </a:lvl1pPr>
      <a:lvl2pPr marL="342548" algn="l" defTabSz="685078" rtl="0" eaLnBrk="1" latinLnBrk="0" hangingPunct="1">
        <a:defRPr sz="1400" kern="1200">
          <a:solidFill>
            <a:schemeClr val="tx1"/>
          </a:solidFill>
          <a:latin typeface="+mn-lt"/>
          <a:ea typeface="+mn-ea"/>
          <a:cs typeface="+mn-cs"/>
        </a:defRPr>
      </a:lvl2pPr>
      <a:lvl3pPr marL="685078" algn="l" defTabSz="685078" rtl="0" eaLnBrk="1" latinLnBrk="0" hangingPunct="1">
        <a:defRPr sz="1400" kern="1200">
          <a:solidFill>
            <a:schemeClr val="tx1"/>
          </a:solidFill>
          <a:latin typeface="+mn-lt"/>
          <a:ea typeface="+mn-ea"/>
          <a:cs typeface="+mn-cs"/>
        </a:defRPr>
      </a:lvl3pPr>
      <a:lvl4pPr marL="1027624" algn="l" defTabSz="685078" rtl="0" eaLnBrk="1" latinLnBrk="0" hangingPunct="1">
        <a:defRPr sz="1400" kern="1200">
          <a:solidFill>
            <a:schemeClr val="tx1"/>
          </a:solidFill>
          <a:latin typeface="+mn-lt"/>
          <a:ea typeface="+mn-ea"/>
          <a:cs typeface="+mn-cs"/>
        </a:defRPr>
      </a:lvl4pPr>
      <a:lvl5pPr marL="1370159" algn="l" defTabSz="685078" rtl="0" eaLnBrk="1" latinLnBrk="0" hangingPunct="1">
        <a:defRPr sz="1400" kern="1200">
          <a:solidFill>
            <a:schemeClr val="tx1"/>
          </a:solidFill>
          <a:latin typeface="+mn-lt"/>
          <a:ea typeface="+mn-ea"/>
          <a:cs typeface="+mn-cs"/>
        </a:defRPr>
      </a:lvl5pPr>
      <a:lvl6pPr marL="1712704" algn="l" defTabSz="685078" rtl="0" eaLnBrk="1" latinLnBrk="0" hangingPunct="1">
        <a:defRPr sz="1400" kern="1200">
          <a:solidFill>
            <a:schemeClr val="tx1"/>
          </a:solidFill>
          <a:latin typeface="+mn-lt"/>
          <a:ea typeface="+mn-ea"/>
          <a:cs typeface="+mn-cs"/>
        </a:defRPr>
      </a:lvl6pPr>
      <a:lvl7pPr marL="2055234" algn="l" defTabSz="685078" rtl="0" eaLnBrk="1" latinLnBrk="0" hangingPunct="1">
        <a:defRPr sz="1400" kern="1200">
          <a:solidFill>
            <a:schemeClr val="tx1"/>
          </a:solidFill>
          <a:latin typeface="+mn-lt"/>
          <a:ea typeface="+mn-ea"/>
          <a:cs typeface="+mn-cs"/>
        </a:defRPr>
      </a:lvl7pPr>
      <a:lvl8pPr marL="2397780" algn="l" defTabSz="685078" rtl="0" eaLnBrk="1" latinLnBrk="0" hangingPunct="1">
        <a:defRPr sz="1400" kern="1200">
          <a:solidFill>
            <a:schemeClr val="tx1"/>
          </a:solidFill>
          <a:latin typeface="+mn-lt"/>
          <a:ea typeface="+mn-ea"/>
          <a:cs typeface="+mn-cs"/>
        </a:defRPr>
      </a:lvl8pPr>
      <a:lvl9pPr marL="2740328" algn="l" defTabSz="685078"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61" tIns="17130" rIns="34261" bIns="1713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61" tIns="17130" rIns="34261" bIns="1713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34261" tIns="17130" rIns="34261" bIns="17130" rtlCol="0" anchor="ctr"/>
          <a:lstStyle>
            <a:lvl1pPr algn="l">
              <a:defRPr sz="900">
                <a:solidFill>
                  <a:schemeClr val="tx1">
                    <a:tint val="75000"/>
                  </a:schemeClr>
                </a:solidFill>
              </a:defRPr>
            </a:lvl1pPr>
          </a:lstStyle>
          <a:p>
            <a:pPr defTabSz="913500"/>
            <a:fld id="{405EBF07-79F1-A14C-9689-6B4D08A23989}" type="datetimeFigureOut">
              <a:rPr lang="en-US" smtClean="0">
                <a:solidFill>
                  <a:prstClr val="black">
                    <a:tint val="75000"/>
                  </a:prstClr>
                </a:solidFill>
                <a:latin typeface="Calibri"/>
              </a:rPr>
              <a:pPr defTabSz="913500"/>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34261" tIns="17130" rIns="34261" bIns="17130" rtlCol="0" anchor="ctr"/>
          <a:lstStyle>
            <a:lvl1pPr algn="ctr">
              <a:defRPr sz="900">
                <a:solidFill>
                  <a:schemeClr val="tx1">
                    <a:tint val="75000"/>
                  </a:schemeClr>
                </a:solidFill>
              </a:defRPr>
            </a:lvl1pPr>
          </a:lstStyle>
          <a:p>
            <a:pPr defTabSz="913500"/>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34261" tIns="17130" rIns="34261" bIns="17130" rtlCol="0" anchor="ctr"/>
          <a:lstStyle>
            <a:lvl1pPr algn="r">
              <a:defRPr sz="900">
                <a:solidFill>
                  <a:schemeClr val="tx1">
                    <a:tint val="75000"/>
                  </a:schemeClr>
                </a:solidFill>
              </a:defRPr>
            </a:lvl1pPr>
          </a:lstStyle>
          <a:p>
            <a:pPr defTabSz="913500"/>
            <a:fld id="{E902E780-5B93-984E-B655-96075E71BDE6}" type="slidenum">
              <a:rPr lang="en-US" smtClean="0">
                <a:solidFill>
                  <a:prstClr val="black">
                    <a:tint val="75000"/>
                  </a:prstClr>
                </a:solidFill>
                <a:latin typeface="Calibri"/>
              </a:rPr>
              <a:pPr defTabSz="913500"/>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0813066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13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279" indent="-171279" algn="l" defTabSz="68513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850" indent="-171279" algn="l" defTabSz="68513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410" indent="-171279" algn="l" defTabSz="68513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8980"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552"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4110"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682"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244"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810" indent="-171279" algn="l" defTabSz="6851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130" rtl="0" eaLnBrk="1" latinLnBrk="0" hangingPunct="1">
        <a:defRPr sz="1400" kern="1200">
          <a:solidFill>
            <a:schemeClr val="tx1"/>
          </a:solidFill>
          <a:latin typeface="+mn-lt"/>
          <a:ea typeface="+mn-ea"/>
          <a:cs typeface="+mn-cs"/>
        </a:defRPr>
      </a:lvl1pPr>
      <a:lvl2pPr marL="342572" algn="l" defTabSz="685130" rtl="0" eaLnBrk="1" latinLnBrk="0" hangingPunct="1">
        <a:defRPr sz="1400" kern="1200">
          <a:solidFill>
            <a:schemeClr val="tx1"/>
          </a:solidFill>
          <a:latin typeface="+mn-lt"/>
          <a:ea typeface="+mn-ea"/>
          <a:cs typeface="+mn-cs"/>
        </a:defRPr>
      </a:lvl2pPr>
      <a:lvl3pPr marL="685130" algn="l" defTabSz="685130" rtl="0" eaLnBrk="1" latinLnBrk="0" hangingPunct="1">
        <a:defRPr sz="1400" kern="1200">
          <a:solidFill>
            <a:schemeClr val="tx1"/>
          </a:solidFill>
          <a:latin typeface="+mn-lt"/>
          <a:ea typeface="+mn-ea"/>
          <a:cs typeface="+mn-cs"/>
        </a:defRPr>
      </a:lvl3pPr>
      <a:lvl4pPr marL="1027702" algn="l" defTabSz="685130" rtl="0" eaLnBrk="1" latinLnBrk="0" hangingPunct="1">
        <a:defRPr sz="1400" kern="1200">
          <a:solidFill>
            <a:schemeClr val="tx1"/>
          </a:solidFill>
          <a:latin typeface="+mn-lt"/>
          <a:ea typeface="+mn-ea"/>
          <a:cs typeface="+mn-cs"/>
        </a:defRPr>
      </a:lvl4pPr>
      <a:lvl5pPr marL="1370261" algn="l" defTabSz="685130" rtl="0" eaLnBrk="1" latinLnBrk="0" hangingPunct="1">
        <a:defRPr sz="1400" kern="1200">
          <a:solidFill>
            <a:schemeClr val="tx1"/>
          </a:solidFill>
          <a:latin typeface="+mn-lt"/>
          <a:ea typeface="+mn-ea"/>
          <a:cs typeface="+mn-cs"/>
        </a:defRPr>
      </a:lvl5pPr>
      <a:lvl6pPr marL="1712830" algn="l" defTabSz="685130" rtl="0" eaLnBrk="1" latinLnBrk="0" hangingPunct="1">
        <a:defRPr sz="1400" kern="1200">
          <a:solidFill>
            <a:schemeClr val="tx1"/>
          </a:solidFill>
          <a:latin typeface="+mn-lt"/>
          <a:ea typeface="+mn-ea"/>
          <a:cs typeface="+mn-cs"/>
        </a:defRPr>
      </a:lvl6pPr>
      <a:lvl7pPr marL="2055390" algn="l" defTabSz="685130" rtl="0" eaLnBrk="1" latinLnBrk="0" hangingPunct="1">
        <a:defRPr sz="1400" kern="1200">
          <a:solidFill>
            <a:schemeClr val="tx1"/>
          </a:solidFill>
          <a:latin typeface="+mn-lt"/>
          <a:ea typeface="+mn-ea"/>
          <a:cs typeface="+mn-cs"/>
        </a:defRPr>
      </a:lvl7pPr>
      <a:lvl8pPr marL="2397960" algn="l" defTabSz="685130" rtl="0" eaLnBrk="1" latinLnBrk="0" hangingPunct="1">
        <a:defRPr sz="1400" kern="1200">
          <a:solidFill>
            <a:schemeClr val="tx1"/>
          </a:solidFill>
          <a:latin typeface="+mn-lt"/>
          <a:ea typeface="+mn-ea"/>
          <a:cs typeface="+mn-cs"/>
        </a:defRPr>
      </a:lvl8pPr>
      <a:lvl9pPr marL="2740532" algn="l" defTabSz="685130"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64" tIns="17133" rIns="34264" bIns="1713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64" tIns="17133" rIns="34264" bIns="17133"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34264" tIns="17133" rIns="34264" bIns="17133" rtlCol="0" anchor="ctr"/>
          <a:lstStyle>
            <a:lvl1pPr algn="l">
              <a:defRPr sz="900">
                <a:solidFill>
                  <a:schemeClr val="tx1">
                    <a:tint val="75000"/>
                  </a:schemeClr>
                </a:solidFill>
              </a:defRPr>
            </a:lvl1pPr>
          </a:lstStyle>
          <a:p>
            <a:pPr defTabSz="913614"/>
            <a:fld id="{405EBF07-79F1-A14C-9689-6B4D08A23989}" type="datetimeFigureOut">
              <a:rPr lang="en-US" smtClean="0">
                <a:solidFill>
                  <a:prstClr val="black">
                    <a:tint val="75000"/>
                  </a:prstClr>
                </a:solidFill>
                <a:latin typeface="Calibri"/>
              </a:rPr>
              <a:pPr defTabSz="913614"/>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34264" tIns="17133" rIns="34264" bIns="17133" rtlCol="0" anchor="ctr"/>
          <a:lstStyle>
            <a:lvl1pPr algn="ctr">
              <a:defRPr sz="900">
                <a:solidFill>
                  <a:schemeClr val="tx1">
                    <a:tint val="75000"/>
                  </a:schemeClr>
                </a:solidFill>
              </a:defRPr>
            </a:lvl1pPr>
          </a:lstStyle>
          <a:p>
            <a:pPr defTabSz="913614"/>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34264" tIns="17133" rIns="34264" bIns="17133" rtlCol="0" anchor="ctr"/>
          <a:lstStyle>
            <a:lvl1pPr algn="r">
              <a:defRPr sz="900">
                <a:solidFill>
                  <a:schemeClr val="tx1">
                    <a:tint val="75000"/>
                  </a:schemeClr>
                </a:solidFill>
              </a:defRPr>
            </a:lvl1pPr>
          </a:lstStyle>
          <a:p>
            <a:pPr defTabSz="913614"/>
            <a:fld id="{E902E780-5B93-984E-B655-96075E71BDE6}" type="slidenum">
              <a:rPr lang="en-US" smtClean="0">
                <a:solidFill>
                  <a:prstClr val="black">
                    <a:tint val="75000"/>
                  </a:prstClr>
                </a:solidFill>
                <a:latin typeface="Calibri"/>
              </a:rPr>
              <a:pPr defTabSz="913614"/>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2023805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32" r:id="rId12"/>
  </p:sldLayoutIdLst>
  <p:txStyles>
    <p:titleStyle>
      <a:lvl1pPr algn="l" defTabSz="68521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301" indent="-171301" algn="l" defTabSz="68521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916" indent="-171301" algn="l" defTabSz="68521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518" indent="-171301" algn="l" defTabSz="68521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130"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744"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4346"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960"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565"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2176" indent="-171301" algn="l" defTabSz="68521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216" rtl="0" eaLnBrk="1" latinLnBrk="0" hangingPunct="1">
        <a:defRPr sz="1400" kern="1200">
          <a:solidFill>
            <a:schemeClr val="tx1"/>
          </a:solidFill>
          <a:latin typeface="+mn-lt"/>
          <a:ea typeface="+mn-ea"/>
          <a:cs typeface="+mn-cs"/>
        </a:defRPr>
      </a:lvl1pPr>
      <a:lvl2pPr marL="342614" algn="l" defTabSz="685216" rtl="0" eaLnBrk="1" latinLnBrk="0" hangingPunct="1">
        <a:defRPr sz="1400" kern="1200">
          <a:solidFill>
            <a:schemeClr val="tx1"/>
          </a:solidFill>
          <a:latin typeface="+mn-lt"/>
          <a:ea typeface="+mn-ea"/>
          <a:cs typeface="+mn-cs"/>
        </a:defRPr>
      </a:lvl2pPr>
      <a:lvl3pPr marL="685216" algn="l" defTabSz="685216" rtl="0" eaLnBrk="1" latinLnBrk="0" hangingPunct="1">
        <a:defRPr sz="1400" kern="1200">
          <a:solidFill>
            <a:schemeClr val="tx1"/>
          </a:solidFill>
          <a:latin typeface="+mn-lt"/>
          <a:ea typeface="+mn-ea"/>
          <a:cs typeface="+mn-cs"/>
        </a:defRPr>
      </a:lvl3pPr>
      <a:lvl4pPr marL="1027830" algn="l" defTabSz="685216" rtl="0" eaLnBrk="1" latinLnBrk="0" hangingPunct="1">
        <a:defRPr sz="1400" kern="1200">
          <a:solidFill>
            <a:schemeClr val="tx1"/>
          </a:solidFill>
          <a:latin typeface="+mn-lt"/>
          <a:ea typeface="+mn-ea"/>
          <a:cs typeface="+mn-cs"/>
        </a:defRPr>
      </a:lvl4pPr>
      <a:lvl5pPr marL="1370433" algn="l" defTabSz="685216" rtl="0" eaLnBrk="1" latinLnBrk="0" hangingPunct="1">
        <a:defRPr sz="1400" kern="1200">
          <a:solidFill>
            <a:schemeClr val="tx1"/>
          </a:solidFill>
          <a:latin typeface="+mn-lt"/>
          <a:ea typeface="+mn-ea"/>
          <a:cs typeface="+mn-cs"/>
        </a:defRPr>
      </a:lvl5pPr>
      <a:lvl6pPr marL="1713046" algn="l" defTabSz="685216" rtl="0" eaLnBrk="1" latinLnBrk="0" hangingPunct="1">
        <a:defRPr sz="1400" kern="1200">
          <a:solidFill>
            <a:schemeClr val="tx1"/>
          </a:solidFill>
          <a:latin typeface="+mn-lt"/>
          <a:ea typeface="+mn-ea"/>
          <a:cs typeface="+mn-cs"/>
        </a:defRPr>
      </a:lvl6pPr>
      <a:lvl7pPr marL="2055648" algn="l" defTabSz="685216" rtl="0" eaLnBrk="1" latinLnBrk="0" hangingPunct="1">
        <a:defRPr sz="1400" kern="1200">
          <a:solidFill>
            <a:schemeClr val="tx1"/>
          </a:solidFill>
          <a:latin typeface="+mn-lt"/>
          <a:ea typeface="+mn-ea"/>
          <a:cs typeface="+mn-cs"/>
        </a:defRPr>
      </a:lvl7pPr>
      <a:lvl8pPr marL="2398260" algn="l" defTabSz="685216" rtl="0" eaLnBrk="1" latinLnBrk="0" hangingPunct="1">
        <a:defRPr sz="1400" kern="1200">
          <a:solidFill>
            <a:schemeClr val="tx1"/>
          </a:solidFill>
          <a:latin typeface="+mn-lt"/>
          <a:ea typeface="+mn-ea"/>
          <a:cs typeface="+mn-cs"/>
        </a:defRPr>
      </a:lvl8pPr>
      <a:lvl9pPr marL="2740874" algn="l" defTabSz="685216"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34270" tIns="17136" rIns="34270" bIns="17136"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34270" tIns="17136" rIns="34270" bIns="17136"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34270" tIns="17136" rIns="34270" bIns="17136" rtlCol="0" anchor="ctr"/>
          <a:lstStyle>
            <a:lvl1pPr algn="l">
              <a:defRPr sz="900">
                <a:solidFill>
                  <a:schemeClr val="tx1">
                    <a:tint val="75000"/>
                  </a:schemeClr>
                </a:solidFill>
              </a:defRPr>
            </a:lvl1pPr>
          </a:lstStyle>
          <a:p>
            <a:pPr defTabSz="913785"/>
            <a:fld id="{405EBF07-79F1-A14C-9689-6B4D08A23989}" type="datetimeFigureOut">
              <a:rPr lang="en-US" smtClean="0">
                <a:solidFill>
                  <a:prstClr val="black">
                    <a:tint val="75000"/>
                  </a:prstClr>
                </a:solidFill>
                <a:latin typeface="Calibri"/>
              </a:rPr>
              <a:pPr defTabSz="913785"/>
              <a:t>2/5/2019</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34270" tIns="17136" rIns="34270" bIns="17136" rtlCol="0" anchor="ctr"/>
          <a:lstStyle>
            <a:lvl1pPr algn="ctr">
              <a:defRPr sz="900">
                <a:solidFill>
                  <a:schemeClr val="tx1">
                    <a:tint val="75000"/>
                  </a:schemeClr>
                </a:solidFill>
              </a:defRPr>
            </a:lvl1pPr>
          </a:lstStyle>
          <a:p>
            <a:pPr defTabSz="913785"/>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34270" tIns="17136" rIns="34270" bIns="17136" rtlCol="0" anchor="ctr"/>
          <a:lstStyle>
            <a:lvl1pPr algn="r">
              <a:defRPr sz="900">
                <a:solidFill>
                  <a:schemeClr val="tx1">
                    <a:tint val="75000"/>
                  </a:schemeClr>
                </a:solidFill>
              </a:defRPr>
            </a:lvl1pPr>
          </a:lstStyle>
          <a:p>
            <a:pPr defTabSz="913785"/>
            <a:fld id="{E902E780-5B93-984E-B655-96075E71BDE6}" type="slidenum">
              <a:rPr lang="en-US" smtClean="0">
                <a:solidFill>
                  <a:prstClr val="black">
                    <a:tint val="75000"/>
                  </a:prstClr>
                </a:solidFill>
                <a:latin typeface="Calibri"/>
              </a:rPr>
              <a:pPr defTabSz="913785"/>
              <a:t>‹Nº›</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92526066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345"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334" indent="-171334" algn="l" defTabSz="685345"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012" indent="-171334" algn="l" defTabSz="685345"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680" indent="-171334" algn="l" defTabSz="685345"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355"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032"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4700"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7377"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0046"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2722" indent="-171334" algn="l" defTabSz="68534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45" rtl="0" eaLnBrk="1" latinLnBrk="0" hangingPunct="1">
        <a:defRPr sz="1400" kern="1200">
          <a:solidFill>
            <a:schemeClr val="tx1"/>
          </a:solidFill>
          <a:latin typeface="+mn-lt"/>
          <a:ea typeface="+mn-ea"/>
          <a:cs typeface="+mn-cs"/>
        </a:defRPr>
      </a:lvl1pPr>
      <a:lvl2pPr marL="342677" algn="l" defTabSz="685345" rtl="0" eaLnBrk="1" latinLnBrk="0" hangingPunct="1">
        <a:defRPr sz="1400" kern="1200">
          <a:solidFill>
            <a:schemeClr val="tx1"/>
          </a:solidFill>
          <a:latin typeface="+mn-lt"/>
          <a:ea typeface="+mn-ea"/>
          <a:cs typeface="+mn-cs"/>
        </a:defRPr>
      </a:lvl2pPr>
      <a:lvl3pPr marL="685345" algn="l" defTabSz="685345" rtl="0" eaLnBrk="1" latinLnBrk="0" hangingPunct="1">
        <a:defRPr sz="1400" kern="1200">
          <a:solidFill>
            <a:schemeClr val="tx1"/>
          </a:solidFill>
          <a:latin typeface="+mn-lt"/>
          <a:ea typeface="+mn-ea"/>
          <a:cs typeface="+mn-cs"/>
        </a:defRPr>
      </a:lvl3pPr>
      <a:lvl4pPr marL="1028022" algn="l" defTabSz="685345" rtl="0" eaLnBrk="1" latinLnBrk="0" hangingPunct="1">
        <a:defRPr sz="1400" kern="1200">
          <a:solidFill>
            <a:schemeClr val="tx1"/>
          </a:solidFill>
          <a:latin typeface="+mn-lt"/>
          <a:ea typeface="+mn-ea"/>
          <a:cs typeface="+mn-cs"/>
        </a:defRPr>
      </a:lvl4pPr>
      <a:lvl5pPr marL="1370690" algn="l" defTabSz="685345" rtl="0" eaLnBrk="1" latinLnBrk="0" hangingPunct="1">
        <a:defRPr sz="1400" kern="1200">
          <a:solidFill>
            <a:schemeClr val="tx1"/>
          </a:solidFill>
          <a:latin typeface="+mn-lt"/>
          <a:ea typeface="+mn-ea"/>
          <a:cs typeface="+mn-cs"/>
        </a:defRPr>
      </a:lvl5pPr>
      <a:lvl6pPr marL="1713367" algn="l" defTabSz="685345" rtl="0" eaLnBrk="1" latinLnBrk="0" hangingPunct="1">
        <a:defRPr sz="1400" kern="1200">
          <a:solidFill>
            <a:schemeClr val="tx1"/>
          </a:solidFill>
          <a:latin typeface="+mn-lt"/>
          <a:ea typeface="+mn-ea"/>
          <a:cs typeface="+mn-cs"/>
        </a:defRPr>
      </a:lvl6pPr>
      <a:lvl7pPr marL="2056035" algn="l" defTabSz="685345" rtl="0" eaLnBrk="1" latinLnBrk="0" hangingPunct="1">
        <a:defRPr sz="1400" kern="1200">
          <a:solidFill>
            <a:schemeClr val="tx1"/>
          </a:solidFill>
          <a:latin typeface="+mn-lt"/>
          <a:ea typeface="+mn-ea"/>
          <a:cs typeface="+mn-cs"/>
        </a:defRPr>
      </a:lvl7pPr>
      <a:lvl8pPr marL="2398710" algn="l" defTabSz="685345" rtl="0" eaLnBrk="1" latinLnBrk="0" hangingPunct="1">
        <a:defRPr sz="1400" kern="1200">
          <a:solidFill>
            <a:schemeClr val="tx1"/>
          </a:solidFill>
          <a:latin typeface="+mn-lt"/>
          <a:ea typeface="+mn-ea"/>
          <a:cs typeface="+mn-cs"/>
        </a:defRPr>
      </a:lvl8pPr>
      <a:lvl9pPr marL="2741387" algn="l" defTabSz="685345"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628650" y="273844"/>
            <a:ext cx="7886700" cy="994172"/>
          </a:xfrm>
          <a:prstGeom prst="rect">
            <a:avLst/>
          </a:prstGeom>
        </p:spPr>
        <p:txBody>
          <a:bodyPr vert="horz" lIns="68557" tIns="34279" rIns="68557" bIns="34279" rtlCol="0" anchor="ctr">
            <a:normAutofit/>
          </a:bodyPr>
          <a:lstStyle/>
          <a:p>
            <a:r>
              <a:rPr lang="ca-ES" smtClean="0"/>
              <a:t>Feu clic aquí per editar l'estil</a:t>
            </a:r>
            <a:endParaRPr lang="es-ES"/>
          </a:p>
        </p:txBody>
      </p:sp>
      <p:sp>
        <p:nvSpPr>
          <p:cNvPr id="3" name="Contenidor de text 2"/>
          <p:cNvSpPr>
            <a:spLocks noGrp="1"/>
          </p:cNvSpPr>
          <p:nvPr>
            <p:ph type="body" idx="1"/>
          </p:nvPr>
        </p:nvSpPr>
        <p:spPr>
          <a:xfrm>
            <a:off x="628650" y="1369219"/>
            <a:ext cx="7886700" cy="3263504"/>
          </a:xfrm>
          <a:prstGeom prst="rect">
            <a:avLst/>
          </a:prstGeom>
        </p:spPr>
        <p:txBody>
          <a:bodyPr vert="horz" lIns="68557" tIns="34279" rIns="68557" bIns="34279" rtlCol="0">
            <a:normAutofit/>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es-ES"/>
          </a:p>
        </p:txBody>
      </p:sp>
      <p:sp>
        <p:nvSpPr>
          <p:cNvPr id="4" name="Contenidor de data 3"/>
          <p:cNvSpPr>
            <a:spLocks noGrp="1"/>
          </p:cNvSpPr>
          <p:nvPr>
            <p:ph type="dt" sz="half" idx="2"/>
          </p:nvPr>
        </p:nvSpPr>
        <p:spPr>
          <a:xfrm>
            <a:off x="628650" y="4767264"/>
            <a:ext cx="2057400" cy="273844"/>
          </a:xfrm>
          <a:prstGeom prst="rect">
            <a:avLst/>
          </a:prstGeom>
        </p:spPr>
        <p:txBody>
          <a:bodyPr vert="horz" lIns="68557" tIns="34279" rIns="68557" bIns="34279" rtlCol="0" anchor="ctr"/>
          <a:lstStyle>
            <a:lvl1pPr algn="l">
              <a:defRPr sz="900">
                <a:solidFill>
                  <a:schemeClr val="tx1">
                    <a:tint val="75000"/>
                  </a:schemeClr>
                </a:solidFill>
              </a:defRPr>
            </a:lvl1pPr>
          </a:lstStyle>
          <a:p>
            <a:pPr defTabSz="685551"/>
            <a:fld id="{3A65BD21-3FFB-4873-BB28-8641B428F00A}" type="datetimeFigureOut">
              <a:rPr lang="es-ES" smtClean="0">
                <a:solidFill>
                  <a:prstClr val="black">
                    <a:tint val="75000"/>
                  </a:prstClr>
                </a:solidFill>
                <a:latin typeface="Calibri"/>
              </a:rPr>
              <a:pPr defTabSz="685551"/>
              <a:t>05/02/2019</a:t>
            </a:fld>
            <a:endParaRPr lang="es-ES">
              <a:solidFill>
                <a:prstClr val="black">
                  <a:tint val="75000"/>
                </a:prstClr>
              </a:solidFill>
              <a:latin typeface="Calibri"/>
            </a:endParaRPr>
          </a:p>
        </p:txBody>
      </p:sp>
      <p:sp>
        <p:nvSpPr>
          <p:cNvPr id="5" name="Contenidor de peu de pàgina 4"/>
          <p:cNvSpPr>
            <a:spLocks noGrp="1"/>
          </p:cNvSpPr>
          <p:nvPr>
            <p:ph type="ftr" sz="quarter" idx="3"/>
          </p:nvPr>
        </p:nvSpPr>
        <p:spPr>
          <a:xfrm>
            <a:off x="3028950" y="4767264"/>
            <a:ext cx="3086100" cy="273844"/>
          </a:xfrm>
          <a:prstGeom prst="rect">
            <a:avLst/>
          </a:prstGeom>
        </p:spPr>
        <p:txBody>
          <a:bodyPr vert="horz" lIns="68557" tIns="34279" rIns="68557" bIns="34279" rtlCol="0" anchor="ctr"/>
          <a:lstStyle>
            <a:lvl1pPr algn="ctr">
              <a:defRPr sz="900">
                <a:solidFill>
                  <a:schemeClr val="tx1">
                    <a:tint val="75000"/>
                  </a:schemeClr>
                </a:solidFill>
              </a:defRPr>
            </a:lvl1pPr>
          </a:lstStyle>
          <a:p>
            <a:pPr defTabSz="685551"/>
            <a:endParaRPr lang="es-ES">
              <a:solidFill>
                <a:prstClr val="black">
                  <a:tint val="75000"/>
                </a:prstClr>
              </a:solidFill>
              <a:latin typeface="Calibri"/>
            </a:endParaRPr>
          </a:p>
        </p:txBody>
      </p:sp>
      <p:sp>
        <p:nvSpPr>
          <p:cNvPr id="6" name="Contenidor de número de diapositiva 5"/>
          <p:cNvSpPr>
            <a:spLocks noGrp="1"/>
          </p:cNvSpPr>
          <p:nvPr>
            <p:ph type="sldNum" sz="quarter" idx="4"/>
          </p:nvPr>
        </p:nvSpPr>
        <p:spPr>
          <a:xfrm>
            <a:off x="6457950" y="4767264"/>
            <a:ext cx="2057400" cy="273844"/>
          </a:xfrm>
          <a:prstGeom prst="rect">
            <a:avLst/>
          </a:prstGeom>
        </p:spPr>
        <p:txBody>
          <a:bodyPr vert="horz" lIns="68557" tIns="34279" rIns="68557" bIns="34279" rtlCol="0" anchor="ctr"/>
          <a:lstStyle>
            <a:lvl1pPr algn="r">
              <a:defRPr sz="900">
                <a:solidFill>
                  <a:schemeClr val="tx1">
                    <a:tint val="75000"/>
                  </a:schemeClr>
                </a:solidFill>
              </a:defRPr>
            </a:lvl1pPr>
          </a:lstStyle>
          <a:p>
            <a:pPr defTabSz="685551"/>
            <a:fld id="{E3A41E21-59F4-4034-99D0-71A1E1C7C8B3}" type="slidenum">
              <a:rPr lang="es-ES" smtClean="0">
                <a:solidFill>
                  <a:prstClr val="black">
                    <a:tint val="75000"/>
                  </a:prstClr>
                </a:solidFill>
                <a:latin typeface="Calibri"/>
              </a:rPr>
              <a:pPr defTabSz="685551"/>
              <a:t>‹Nº›</a:t>
            </a:fld>
            <a:endParaRPr lang="es-ES">
              <a:solidFill>
                <a:prstClr val="black">
                  <a:tint val="75000"/>
                </a:prstClr>
              </a:solidFill>
              <a:latin typeface="Calibri"/>
            </a:endParaRPr>
          </a:p>
        </p:txBody>
      </p:sp>
    </p:spTree>
    <p:extLst>
      <p:ext uri="{BB962C8B-B14F-4D97-AF65-F5344CB8AC3E}">
        <p14:creationId xmlns:p14="http://schemas.microsoft.com/office/powerpoint/2010/main" val="222213781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55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387" indent="-171387" algn="l" defTabSz="68555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65" indent="-171387" algn="l" defTabSz="68555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938" indent="-171387" algn="l" defTabSz="68555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715"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494"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266"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044"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0817"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3595"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s-ES"/>
      </a:defPPr>
      <a:lvl1pPr marL="0" algn="l" defTabSz="685551" rtl="0" eaLnBrk="1" latinLnBrk="0" hangingPunct="1">
        <a:defRPr sz="1400" kern="1200">
          <a:solidFill>
            <a:schemeClr val="tx1"/>
          </a:solidFill>
          <a:latin typeface="+mn-lt"/>
          <a:ea typeface="+mn-ea"/>
          <a:cs typeface="+mn-cs"/>
        </a:defRPr>
      </a:lvl1pPr>
      <a:lvl2pPr marL="342779" algn="l" defTabSz="685551" rtl="0" eaLnBrk="1" latinLnBrk="0" hangingPunct="1">
        <a:defRPr sz="1400" kern="1200">
          <a:solidFill>
            <a:schemeClr val="tx1"/>
          </a:solidFill>
          <a:latin typeface="+mn-lt"/>
          <a:ea typeface="+mn-ea"/>
          <a:cs typeface="+mn-cs"/>
        </a:defRPr>
      </a:lvl2pPr>
      <a:lvl3pPr marL="685551" algn="l" defTabSz="685551" rtl="0" eaLnBrk="1" latinLnBrk="0" hangingPunct="1">
        <a:defRPr sz="1400" kern="1200">
          <a:solidFill>
            <a:schemeClr val="tx1"/>
          </a:solidFill>
          <a:latin typeface="+mn-lt"/>
          <a:ea typeface="+mn-ea"/>
          <a:cs typeface="+mn-cs"/>
        </a:defRPr>
      </a:lvl3pPr>
      <a:lvl4pPr marL="1028329" algn="l" defTabSz="685551" rtl="0" eaLnBrk="1" latinLnBrk="0" hangingPunct="1">
        <a:defRPr sz="1400" kern="1200">
          <a:solidFill>
            <a:schemeClr val="tx1"/>
          </a:solidFill>
          <a:latin typeface="+mn-lt"/>
          <a:ea typeface="+mn-ea"/>
          <a:cs typeface="+mn-cs"/>
        </a:defRPr>
      </a:lvl4pPr>
      <a:lvl5pPr marL="1371102" algn="l" defTabSz="685551" rtl="0" eaLnBrk="1" latinLnBrk="0" hangingPunct="1">
        <a:defRPr sz="1400" kern="1200">
          <a:solidFill>
            <a:schemeClr val="tx1"/>
          </a:solidFill>
          <a:latin typeface="+mn-lt"/>
          <a:ea typeface="+mn-ea"/>
          <a:cs typeface="+mn-cs"/>
        </a:defRPr>
      </a:lvl5pPr>
      <a:lvl6pPr marL="1713880" algn="l" defTabSz="685551" rtl="0" eaLnBrk="1" latinLnBrk="0" hangingPunct="1">
        <a:defRPr sz="1400" kern="1200">
          <a:solidFill>
            <a:schemeClr val="tx1"/>
          </a:solidFill>
          <a:latin typeface="+mn-lt"/>
          <a:ea typeface="+mn-ea"/>
          <a:cs typeface="+mn-cs"/>
        </a:defRPr>
      </a:lvl6pPr>
      <a:lvl7pPr marL="2056653" algn="l" defTabSz="685551" rtl="0" eaLnBrk="1" latinLnBrk="0" hangingPunct="1">
        <a:defRPr sz="1400" kern="1200">
          <a:solidFill>
            <a:schemeClr val="tx1"/>
          </a:solidFill>
          <a:latin typeface="+mn-lt"/>
          <a:ea typeface="+mn-ea"/>
          <a:cs typeface="+mn-cs"/>
        </a:defRPr>
      </a:lvl7pPr>
      <a:lvl8pPr marL="2399430" algn="l" defTabSz="685551" rtl="0" eaLnBrk="1" latinLnBrk="0" hangingPunct="1">
        <a:defRPr sz="1400" kern="1200">
          <a:solidFill>
            <a:schemeClr val="tx1"/>
          </a:solidFill>
          <a:latin typeface="+mn-lt"/>
          <a:ea typeface="+mn-ea"/>
          <a:cs typeface="+mn-cs"/>
        </a:defRPr>
      </a:lvl8pPr>
      <a:lvl9pPr marL="2742209" algn="l" defTabSz="685551" rtl="0" eaLnBrk="1" latinLnBrk="0" hangingPunct="1">
        <a:defRPr sz="1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57" tIns="34279" rIns="68557" bIns="34279" rtlCol="0" anchor="ctr">
            <a:normAutofit/>
          </a:bodyPr>
          <a:lstStyle/>
          <a:p>
            <a:r>
              <a:rPr lang="es-ES_tradnl" smtClean="0"/>
              <a:t>Clic para editar título</a:t>
            </a:r>
            <a:endParaRPr lang="sv-FI" dirty="0"/>
          </a:p>
        </p:txBody>
      </p:sp>
      <p:sp>
        <p:nvSpPr>
          <p:cNvPr id="3" name="Text Placeholder 2"/>
          <p:cNvSpPr>
            <a:spLocks noGrp="1"/>
          </p:cNvSpPr>
          <p:nvPr>
            <p:ph type="body" idx="1"/>
          </p:nvPr>
        </p:nvSpPr>
        <p:spPr>
          <a:xfrm>
            <a:off x="628650" y="1369219"/>
            <a:ext cx="7886700" cy="3263504"/>
          </a:xfrm>
          <a:prstGeom prst="rect">
            <a:avLst/>
          </a:prstGeom>
        </p:spPr>
        <p:txBody>
          <a:bodyPr vert="horz" lIns="68557" tIns="34279" rIns="68557" bIns="34279"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sv-FI" dirty="0"/>
          </a:p>
        </p:txBody>
      </p:sp>
      <p:sp>
        <p:nvSpPr>
          <p:cNvPr id="4" name="Date Placeholder 3"/>
          <p:cNvSpPr>
            <a:spLocks noGrp="1"/>
          </p:cNvSpPr>
          <p:nvPr>
            <p:ph type="dt" sz="half" idx="2"/>
          </p:nvPr>
        </p:nvSpPr>
        <p:spPr>
          <a:xfrm>
            <a:off x="5985555" y="4756548"/>
            <a:ext cx="1200328" cy="273844"/>
          </a:xfrm>
          <a:prstGeom prst="rect">
            <a:avLst/>
          </a:prstGeom>
        </p:spPr>
        <p:txBody>
          <a:bodyPr vert="horz" lIns="68557" tIns="34279" rIns="68557" bIns="34279" rtlCol="0" anchor="ctr"/>
          <a:lstStyle>
            <a:lvl1pPr algn="r">
              <a:defRPr sz="900">
                <a:solidFill>
                  <a:schemeClr val="accent2"/>
                </a:solidFill>
              </a:defRPr>
            </a:lvl1pPr>
          </a:lstStyle>
          <a:p>
            <a:pPr defTabSz="685551"/>
            <a:fld id="{1ABB0AFF-AFE6-4E9B-9F58-06A24A05C1A0}" type="datetime1">
              <a:rPr lang="en-US" smtClean="0">
                <a:solidFill>
                  <a:srgbClr val="C0504D"/>
                </a:solidFill>
                <a:latin typeface="Gotham Rounded Light"/>
              </a:rPr>
              <a:pPr defTabSz="685551"/>
              <a:t>2/5/2019</a:t>
            </a:fld>
            <a:endParaRPr lang="sv-FI" dirty="0">
              <a:solidFill>
                <a:srgbClr val="C0504D"/>
              </a:solidFill>
              <a:latin typeface="Gotham Rounded Light"/>
            </a:endParaRPr>
          </a:p>
        </p:txBody>
      </p:sp>
      <p:sp>
        <p:nvSpPr>
          <p:cNvPr id="5" name="Footer Placeholder 4"/>
          <p:cNvSpPr>
            <a:spLocks noGrp="1"/>
          </p:cNvSpPr>
          <p:nvPr>
            <p:ph type="ftr" sz="quarter" idx="3"/>
          </p:nvPr>
        </p:nvSpPr>
        <p:spPr>
          <a:xfrm>
            <a:off x="3798690" y="4756548"/>
            <a:ext cx="1860947" cy="273844"/>
          </a:xfrm>
          <a:prstGeom prst="rect">
            <a:avLst/>
          </a:prstGeom>
        </p:spPr>
        <p:txBody>
          <a:bodyPr vert="horz" lIns="68557" tIns="34279" rIns="68557" bIns="34279" rtlCol="0" anchor="ctr"/>
          <a:lstStyle>
            <a:lvl1pPr algn="ctr">
              <a:defRPr sz="900">
                <a:solidFill>
                  <a:schemeClr val="accent2"/>
                </a:solidFill>
              </a:defRPr>
            </a:lvl1pPr>
          </a:lstStyle>
          <a:p>
            <a:pPr defTabSz="685551"/>
            <a:endParaRPr lang="sv-FI" dirty="0">
              <a:solidFill>
                <a:srgbClr val="C0504D"/>
              </a:solidFill>
              <a:latin typeface="Gotham Rounded Light"/>
            </a:endParaRPr>
          </a:p>
        </p:txBody>
      </p:sp>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92309" y="4718466"/>
            <a:ext cx="938102" cy="346690"/>
          </a:xfrm>
          <a:prstGeom prst="rect">
            <a:avLst/>
          </a:prstGeom>
        </p:spPr>
      </p:pic>
      <p:sp>
        <p:nvSpPr>
          <p:cNvPr id="8" name="Slide Number Placeholder 5"/>
          <p:cNvSpPr>
            <a:spLocks noGrp="1"/>
          </p:cNvSpPr>
          <p:nvPr>
            <p:ph type="sldNum" sz="quarter" idx="4"/>
          </p:nvPr>
        </p:nvSpPr>
        <p:spPr>
          <a:xfrm>
            <a:off x="7315036" y="4756548"/>
            <a:ext cx="566766" cy="273844"/>
          </a:xfrm>
          <a:prstGeom prst="rect">
            <a:avLst/>
          </a:prstGeom>
        </p:spPr>
        <p:txBody>
          <a:bodyPr lIns="68557" tIns="34279" rIns="68557" bIns="34279" anchor="ctr"/>
          <a:lstStyle>
            <a:lvl1pPr>
              <a:defRPr sz="900">
                <a:solidFill>
                  <a:schemeClr val="accent2"/>
                </a:solidFill>
              </a:defRPr>
            </a:lvl1pPr>
          </a:lstStyle>
          <a:p>
            <a:pPr defTabSz="685551"/>
            <a:fld id="{D323F9D0-7CEA-41C1-8E6C-3E9B55BEF105}" type="slidenum">
              <a:rPr lang="sv-FI" smtClean="0">
                <a:solidFill>
                  <a:srgbClr val="C0504D"/>
                </a:solidFill>
                <a:latin typeface="Gotham Rounded Light"/>
              </a:rPr>
              <a:pPr defTabSz="685551"/>
              <a:t>‹Nº›</a:t>
            </a:fld>
            <a:endParaRPr lang="sv-FI" dirty="0">
              <a:solidFill>
                <a:srgbClr val="C0504D"/>
              </a:solidFill>
              <a:latin typeface="Gotham Rounded Light"/>
            </a:endParaRPr>
          </a:p>
        </p:txBody>
      </p:sp>
    </p:spTree>
    <p:extLst>
      <p:ext uri="{BB962C8B-B14F-4D97-AF65-F5344CB8AC3E}">
        <p14:creationId xmlns:p14="http://schemas.microsoft.com/office/powerpoint/2010/main" val="1010643762"/>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Lst>
  <p:timing>
    <p:tnLst>
      <p:par>
        <p:cTn id="1" dur="indefinite" restart="never" nodeType="tmRoot"/>
      </p:par>
    </p:tnLst>
  </p:timing>
  <p:hf hdr="0" ftr="0"/>
  <p:txStyles>
    <p:titleStyle>
      <a:lvl1pPr algn="l" defTabSz="685551"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87" indent="-171387" algn="l" defTabSz="68555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65" indent="-171387" algn="l" defTabSz="68555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938" indent="-171387" algn="l" defTabSz="68555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715"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494"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266"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044"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0817"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3595" indent="-171387" algn="l" defTabSz="68555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sv-FI"/>
      </a:defPPr>
      <a:lvl1pPr marL="0" algn="l" defTabSz="685551" rtl="0" eaLnBrk="1" latinLnBrk="0" hangingPunct="1">
        <a:defRPr sz="1400" kern="1200">
          <a:solidFill>
            <a:schemeClr val="tx1"/>
          </a:solidFill>
          <a:latin typeface="+mn-lt"/>
          <a:ea typeface="+mn-ea"/>
          <a:cs typeface="+mn-cs"/>
        </a:defRPr>
      </a:lvl1pPr>
      <a:lvl2pPr marL="342779" algn="l" defTabSz="685551" rtl="0" eaLnBrk="1" latinLnBrk="0" hangingPunct="1">
        <a:defRPr sz="1400" kern="1200">
          <a:solidFill>
            <a:schemeClr val="tx1"/>
          </a:solidFill>
          <a:latin typeface="+mn-lt"/>
          <a:ea typeface="+mn-ea"/>
          <a:cs typeface="+mn-cs"/>
        </a:defRPr>
      </a:lvl2pPr>
      <a:lvl3pPr marL="685551" algn="l" defTabSz="685551" rtl="0" eaLnBrk="1" latinLnBrk="0" hangingPunct="1">
        <a:defRPr sz="1400" kern="1200">
          <a:solidFill>
            <a:schemeClr val="tx1"/>
          </a:solidFill>
          <a:latin typeface="+mn-lt"/>
          <a:ea typeface="+mn-ea"/>
          <a:cs typeface="+mn-cs"/>
        </a:defRPr>
      </a:lvl3pPr>
      <a:lvl4pPr marL="1028329" algn="l" defTabSz="685551" rtl="0" eaLnBrk="1" latinLnBrk="0" hangingPunct="1">
        <a:defRPr sz="1400" kern="1200">
          <a:solidFill>
            <a:schemeClr val="tx1"/>
          </a:solidFill>
          <a:latin typeface="+mn-lt"/>
          <a:ea typeface="+mn-ea"/>
          <a:cs typeface="+mn-cs"/>
        </a:defRPr>
      </a:lvl4pPr>
      <a:lvl5pPr marL="1371102" algn="l" defTabSz="685551" rtl="0" eaLnBrk="1" latinLnBrk="0" hangingPunct="1">
        <a:defRPr sz="1400" kern="1200">
          <a:solidFill>
            <a:schemeClr val="tx1"/>
          </a:solidFill>
          <a:latin typeface="+mn-lt"/>
          <a:ea typeface="+mn-ea"/>
          <a:cs typeface="+mn-cs"/>
        </a:defRPr>
      </a:lvl5pPr>
      <a:lvl6pPr marL="1713880" algn="l" defTabSz="685551" rtl="0" eaLnBrk="1" latinLnBrk="0" hangingPunct="1">
        <a:defRPr sz="1400" kern="1200">
          <a:solidFill>
            <a:schemeClr val="tx1"/>
          </a:solidFill>
          <a:latin typeface="+mn-lt"/>
          <a:ea typeface="+mn-ea"/>
          <a:cs typeface="+mn-cs"/>
        </a:defRPr>
      </a:lvl6pPr>
      <a:lvl7pPr marL="2056653" algn="l" defTabSz="685551" rtl="0" eaLnBrk="1" latinLnBrk="0" hangingPunct="1">
        <a:defRPr sz="1400" kern="1200">
          <a:solidFill>
            <a:schemeClr val="tx1"/>
          </a:solidFill>
          <a:latin typeface="+mn-lt"/>
          <a:ea typeface="+mn-ea"/>
          <a:cs typeface="+mn-cs"/>
        </a:defRPr>
      </a:lvl7pPr>
      <a:lvl8pPr marL="2399430" algn="l" defTabSz="685551" rtl="0" eaLnBrk="1" latinLnBrk="0" hangingPunct="1">
        <a:defRPr sz="1400" kern="1200">
          <a:solidFill>
            <a:schemeClr val="tx1"/>
          </a:solidFill>
          <a:latin typeface="+mn-lt"/>
          <a:ea typeface="+mn-ea"/>
          <a:cs typeface="+mn-cs"/>
        </a:defRPr>
      </a:lvl8pPr>
      <a:lvl9pPr marL="2742209" algn="l" defTabSz="685551" rtl="0" eaLnBrk="1" latinLnBrk="0" hangingPunct="1">
        <a:defRPr sz="1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59" tIns="34279" rIns="68559" bIns="34279" rtlCol="0" anchor="ctr">
            <a:normAutofit/>
          </a:bodyPr>
          <a:lstStyle/>
          <a:p>
            <a:r>
              <a:rPr lang="es-ES_tradnl" smtClean="0"/>
              <a:t>Clic para editar título</a:t>
            </a:r>
            <a:endParaRPr lang="sv-FI" dirty="0"/>
          </a:p>
        </p:txBody>
      </p:sp>
      <p:sp>
        <p:nvSpPr>
          <p:cNvPr id="3" name="Text Placeholder 2"/>
          <p:cNvSpPr>
            <a:spLocks noGrp="1"/>
          </p:cNvSpPr>
          <p:nvPr>
            <p:ph type="body" idx="1"/>
          </p:nvPr>
        </p:nvSpPr>
        <p:spPr>
          <a:xfrm>
            <a:off x="628650" y="1369219"/>
            <a:ext cx="7886700" cy="3263504"/>
          </a:xfrm>
          <a:prstGeom prst="rect">
            <a:avLst/>
          </a:prstGeom>
        </p:spPr>
        <p:txBody>
          <a:bodyPr vert="horz" lIns="68559" tIns="34279" rIns="68559" bIns="34279"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sv-FI" dirty="0"/>
          </a:p>
        </p:txBody>
      </p:sp>
      <p:sp>
        <p:nvSpPr>
          <p:cNvPr id="4" name="Date Placeholder 3"/>
          <p:cNvSpPr>
            <a:spLocks noGrp="1"/>
          </p:cNvSpPr>
          <p:nvPr>
            <p:ph type="dt" sz="half" idx="2"/>
          </p:nvPr>
        </p:nvSpPr>
        <p:spPr>
          <a:xfrm>
            <a:off x="5985554" y="4756548"/>
            <a:ext cx="1200328" cy="273844"/>
          </a:xfrm>
          <a:prstGeom prst="rect">
            <a:avLst/>
          </a:prstGeom>
        </p:spPr>
        <p:txBody>
          <a:bodyPr vert="horz" lIns="68559" tIns="34279" rIns="68559" bIns="34279" rtlCol="0" anchor="ctr"/>
          <a:lstStyle>
            <a:lvl1pPr algn="r">
              <a:defRPr sz="900">
                <a:solidFill>
                  <a:schemeClr val="accent2"/>
                </a:solidFill>
              </a:defRPr>
            </a:lvl1pPr>
          </a:lstStyle>
          <a:p>
            <a:pPr defTabSz="685568"/>
            <a:fld id="{1ABB0AFF-AFE6-4E9B-9F58-06A24A05C1A0}" type="datetime1">
              <a:rPr lang="en-US" smtClean="0">
                <a:solidFill>
                  <a:srgbClr val="C0504D"/>
                </a:solidFill>
                <a:latin typeface="Gotham Rounded Light"/>
              </a:rPr>
              <a:pPr defTabSz="685568"/>
              <a:t>2/5/2019</a:t>
            </a:fld>
            <a:endParaRPr lang="sv-FI" dirty="0">
              <a:solidFill>
                <a:srgbClr val="C0504D"/>
              </a:solidFill>
              <a:latin typeface="Gotham Rounded Light"/>
            </a:endParaRPr>
          </a:p>
        </p:txBody>
      </p:sp>
      <p:sp>
        <p:nvSpPr>
          <p:cNvPr id="5" name="Footer Placeholder 4"/>
          <p:cNvSpPr>
            <a:spLocks noGrp="1"/>
          </p:cNvSpPr>
          <p:nvPr>
            <p:ph type="ftr" sz="quarter" idx="3"/>
          </p:nvPr>
        </p:nvSpPr>
        <p:spPr>
          <a:xfrm>
            <a:off x="3798690" y="4756548"/>
            <a:ext cx="1860947" cy="273844"/>
          </a:xfrm>
          <a:prstGeom prst="rect">
            <a:avLst/>
          </a:prstGeom>
        </p:spPr>
        <p:txBody>
          <a:bodyPr vert="horz" lIns="68559" tIns="34279" rIns="68559" bIns="34279" rtlCol="0" anchor="ctr"/>
          <a:lstStyle>
            <a:lvl1pPr algn="ctr">
              <a:defRPr sz="900">
                <a:solidFill>
                  <a:schemeClr val="accent2"/>
                </a:solidFill>
              </a:defRPr>
            </a:lvl1pPr>
          </a:lstStyle>
          <a:p>
            <a:pPr defTabSz="685568"/>
            <a:endParaRPr lang="sv-FI" dirty="0">
              <a:solidFill>
                <a:srgbClr val="C0504D"/>
              </a:solidFill>
              <a:latin typeface="Gotham Rounded Light"/>
            </a:endParaRPr>
          </a:p>
        </p:txBody>
      </p:sp>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92308" y="4718466"/>
            <a:ext cx="938102" cy="346690"/>
          </a:xfrm>
          <a:prstGeom prst="rect">
            <a:avLst/>
          </a:prstGeom>
        </p:spPr>
      </p:pic>
      <p:sp>
        <p:nvSpPr>
          <p:cNvPr id="8" name="Slide Number Placeholder 5"/>
          <p:cNvSpPr>
            <a:spLocks noGrp="1"/>
          </p:cNvSpPr>
          <p:nvPr>
            <p:ph type="sldNum" sz="quarter" idx="4"/>
          </p:nvPr>
        </p:nvSpPr>
        <p:spPr>
          <a:xfrm>
            <a:off x="7315036" y="4756548"/>
            <a:ext cx="566766" cy="273844"/>
          </a:xfrm>
          <a:prstGeom prst="rect">
            <a:avLst/>
          </a:prstGeom>
        </p:spPr>
        <p:txBody>
          <a:bodyPr lIns="68559" tIns="34279" rIns="68559" bIns="34279" anchor="ctr"/>
          <a:lstStyle>
            <a:lvl1pPr>
              <a:defRPr sz="900">
                <a:solidFill>
                  <a:schemeClr val="accent2"/>
                </a:solidFill>
              </a:defRPr>
            </a:lvl1pPr>
          </a:lstStyle>
          <a:p>
            <a:pPr defTabSz="685568"/>
            <a:fld id="{D323F9D0-7CEA-41C1-8E6C-3E9B55BEF105}" type="slidenum">
              <a:rPr lang="sv-FI" smtClean="0">
                <a:solidFill>
                  <a:srgbClr val="C0504D"/>
                </a:solidFill>
                <a:latin typeface="Gotham Rounded Light"/>
              </a:rPr>
              <a:pPr defTabSz="685568"/>
              <a:t>‹Nº›</a:t>
            </a:fld>
            <a:endParaRPr lang="sv-FI" dirty="0">
              <a:solidFill>
                <a:srgbClr val="C0504D"/>
              </a:solidFill>
              <a:latin typeface="Gotham Rounded Light"/>
            </a:endParaRPr>
          </a:p>
        </p:txBody>
      </p:sp>
    </p:spTree>
    <p:extLst>
      <p:ext uri="{BB962C8B-B14F-4D97-AF65-F5344CB8AC3E}">
        <p14:creationId xmlns:p14="http://schemas.microsoft.com/office/powerpoint/2010/main" val="276627185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Lst>
  <p:timing>
    <p:tnLst>
      <p:par>
        <p:cTn id="1" dur="indefinite" restart="never" nodeType="tmRoot"/>
      </p:par>
    </p:tnLst>
  </p:timing>
  <p:hf hdr="0" ftr="0"/>
  <p:txStyles>
    <p:titleStyle>
      <a:lvl1pPr algn="l" defTabSz="685568"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91" indent="-171391" algn="l" defTabSz="68556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77" indent="-171391" algn="l" defTabSz="68556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958" indent="-171391" algn="l" defTabSz="68556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745"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531"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313"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100"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0881"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3667" indent="-171391" algn="l" defTabSz="68556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sv-FI"/>
      </a:defPPr>
      <a:lvl1pPr marL="0" algn="l" defTabSz="685568" rtl="0" eaLnBrk="1" latinLnBrk="0" hangingPunct="1">
        <a:defRPr sz="1400" kern="1200">
          <a:solidFill>
            <a:schemeClr val="tx1"/>
          </a:solidFill>
          <a:latin typeface="+mn-lt"/>
          <a:ea typeface="+mn-ea"/>
          <a:cs typeface="+mn-cs"/>
        </a:defRPr>
      </a:lvl1pPr>
      <a:lvl2pPr marL="342787" algn="l" defTabSz="685568" rtl="0" eaLnBrk="1" latinLnBrk="0" hangingPunct="1">
        <a:defRPr sz="1400" kern="1200">
          <a:solidFill>
            <a:schemeClr val="tx1"/>
          </a:solidFill>
          <a:latin typeface="+mn-lt"/>
          <a:ea typeface="+mn-ea"/>
          <a:cs typeface="+mn-cs"/>
        </a:defRPr>
      </a:lvl2pPr>
      <a:lvl3pPr marL="685568" algn="l" defTabSz="685568" rtl="0" eaLnBrk="1" latinLnBrk="0" hangingPunct="1">
        <a:defRPr sz="1400" kern="1200">
          <a:solidFill>
            <a:schemeClr val="tx1"/>
          </a:solidFill>
          <a:latin typeface="+mn-lt"/>
          <a:ea typeface="+mn-ea"/>
          <a:cs typeface="+mn-cs"/>
        </a:defRPr>
      </a:lvl3pPr>
      <a:lvl4pPr marL="1028355" algn="l" defTabSz="685568" rtl="0" eaLnBrk="1" latinLnBrk="0" hangingPunct="1">
        <a:defRPr sz="1400" kern="1200">
          <a:solidFill>
            <a:schemeClr val="tx1"/>
          </a:solidFill>
          <a:latin typeface="+mn-lt"/>
          <a:ea typeface="+mn-ea"/>
          <a:cs typeface="+mn-cs"/>
        </a:defRPr>
      </a:lvl4pPr>
      <a:lvl5pPr marL="1371136" algn="l" defTabSz="685568" rtl="0" eaLnBrk="1" latinLnBrk="0" hangingPunct="1">
        <a:defRPr sz="1400" kern="1200">
          <a:solidFill>
            <a:schemeClr val="tx1"/>
          </a:solidFill>
          <a:latin typeface="+mn-lt"/>
          <a:ea typeface="+mn-ea"/>
          <a:cs typeface="+mn-cs"/>
        </a:defRPr>
      </a:lvl5pPr>
      <a:lvl6pPr marL="1713922" algn="l" defTabSz="685568" rtl="0" eaLnBrk="1" latinLnBrk="0" hangingPunct="1">
        <a:defRPr sz="1400" kern="1200">
          <a:solidFill>
            <a:schemeClr val="tx1"/>
          </a:solidFill>
          <a:latin typeface="+mn-lt"/>
          <a:ea typeface="+mn-ea"/>
          <a:cs typeface="+mn-cs"/>
        </a:defRPr>
      </a:lvl6pPr>
      <a:lvl7pPr marL="2056704" algn="l" defTabSz="685568" rtl="0" eaLnBrk="1" latinLnBrk="0" hangingPunct="1">
        <a:defRPr sz="1400" kern="1200">
          <a:solidFill>
            <a:schemeClr val="tx1"/>
          </a:solidFill>
          <a:latin typeface="+mn-lt"/>
          <a:ea typeface="+mn-ea"/>
          <a:cs typeface="+mn-cs"/>
        </a:defRPr>
      </a:lvl7pPr>
      <a:lvl8pPr marL="2399490" algn="l" defTabSz="685568" rtl="0" eaLnBrk="1" latinLnBrk="0" hangingPunct="1">
        <a:defRPr sz="1400" kern="1200">
          <a:solidFill>
            <a:schemeClr val="tx1"/>
          </a:solidFill>
          <a:latin typeface="+mn-lt"/>
          <a:ea typeface="+mn-ea"/>
          <a:cs typeface="+mn-cs"/>
        </a:defRPr>
      </a:lvl8pPr>
      <a:lvl9pPr marL="2742276" algn="l" defTabSz="685568"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es/url?sa=i&amp;rct=j&amp;q=&amp;esrc=s&amp;frm=1&amp;source=images&amp;cd=&amp;cad=rja&amp;docid=QDIawKToFeDq-M&amp;tbnid=Ln8dEn7zWn0W4M:&amp;ved=0CAUQjRw&amp;url=https://www.facebook.com/pages/T%C3%ADrate-por-un-precipicio-o-tu-madre-morir%C3%A1-en-3-d%C3%ADas/194674863929373&amp;ei=P5ecUtiqGeKb0QX9h4GwBg&amp;psig=AFQjCNHQFRmwWihOBVfSgL1kuNoVr78Zuw&amp;ust=1386080395150242" TargetMode="External"/><Relationship Id="rId2" Type="http://schemas.openxmlformats.org/officeDocument/2006/relationships/notesSlide" Target="../notesSlides/notesSlide7.xml"/><Relationship Id="rId1" Type="http://schemas.openxmlformats.org/officeDocument/2006/relationships/slideLayout" Target="../slideLayouts/slideLayout56.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4.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google.es/url?sa=i&amp;rct=j&amp;q=&amp;esrc=s&amp;frm=1&amp;source=images&amp;cd=&amp;cad=rja&amp;docid=3L_4dEO1xLmixM&amp;tbnid=OejLD5pnj2Xm5M:&amp;ved=0CAUQjRw&amp;url=http://www.fenercom.com/pages/fundacion/objetivos-basicos-y-fines-fenercom.html&amp;ei=9Z2cUtadIqS50QXr0IGACg&amp;bvm=bv.57155469,d.d2k&amp;psig=AFQjCNEU5ohOvvfY7RJNQ3c-WW-7ePvXdA&amp;ust=1386082155612521" TargetMode="External"/><Relationship Id="rId1" Type="http://schemas.openxmlformats.org/officeDocument/2006/relationships/slideLayout" Target="../slideLayouts/slideLayout8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0451" y="1569537"/>
            <a:ext cx="7865031" cy="1569539"/>
          </a:xfrm>
          <a:prstGeom prst="rect">
            <a:avLst/>
          </a:prstGeom>
          <a:solidFill>
            <a:srgbClr val="E2F0D9"/>
          </a:solidFill>
          <a:effectLst>
            <a:outerShdw blurRad="50800" dist="38100" dir="2700000" algn="tl" rotWithShape="0">
              <a:prstClr val="black">
                <a:alpha val="40000"/>
              </a:prstClr>
            </a:outerShdw>
          </a:effectLst>
        </p:spPr>
        <p:txBody>
          <a:bodyPr wrap="square" lIns="91286" tIns="45643" rIns="91286" bIns="45643">
            <a:spAutoFit/>
          </a:bodyPr>
          <a:lstStyle/>
          <a:p>
            <a:r>
              <a:rPr lang="es-ES" sz="3200" b="1" dirty="0">
                <a:solidFill>
                  <a:srgbClr val="008000"/>
                </a:solidFill>
              </a:rPr>
              <a:t>Inhibidores PCSK9</a:t>
            </a:r>
          </a:p>
          <a:p>
            <a:r>
              <a:rPr lang="es-ES" sz="3200" b="1" dirty="0">
                <a:solidFill>
                  <a:srgbClr val="008000"/>
                </a:solidFill>
              </a:rPr>
              <a:t>¿Además de la morbilidad, también reducen la mortalidad? </a:t>
            </a:r>
            <a:endParaRPr lang="en-GB" sz="3200" dirty="0">
              <a:solidFill>
                <a:srgbClr val="008000"/>
              </a:solidFill>
            </a:endParaRPr>
          </a:p>
        </p:txBody>
      </p:sp>
      <p:sp>
        <p:nvSpPr>
          <p:cNvPr id="2" name="1 CuadroTexto"/>
          <p:cNvSpPr txBox="1"/>
          <p:nvPr/>
        </p:nvSpPr>
        <p:spPr>
          <a:xfrm>
            <a:off x="1147011" y="3400926"/>
            <a:ext cx="5317957" cy="923330"/>
          </a:xfrm>
          <a:prstGeom prst="rect">
            <a:avLst/>
          </a:prstGeom>
          <a:noFill/>
        </p:spPr>
        <p:txBody>
          <a:bodyPr wrap="square" rtlCol="0">
            <a:spAutoFit/>
          </a:bodyPr>
          <a:lstStyle/>
          <a:p>
            <a:r>
              <a:rPr lang="es-ES" b="1" i="1" dirty="0"/>
              <a:t>Dr. Lluís Masana</a:t>
            </a:r>
            <a:r>
              <a:rPr lang="es-ES" b="1" dirty="0"/>
              <a:t> </a:t>
            </a:r>
          </a:p>
          <a:p>
            <a:r>
              <a:rPr lang="es-ES" b="1" i="1" dirty="0"/>
              <a:t>Hospital </a:t>
            </a:r>
            <a:r>
              <a:rPr lang="es-ES" b="1" i="1" dirty="0" smtClean="0"/>
              <a:t>Universitario </a:t>
            </a:r>
            <a:r>
              <a:rPr lang="es-ES" b="1" i="1" dirty="0" err="1"/>
              <a:t>Sant</a:t>
            </a:r>
            <a:r>
              <a:rPr lang="es-ES" b="1" i="1" dirty="0"/>
              <a:t> Joan de Reus, Tarragona</a:t>
            </a:r>
            <a:endParaRPr lang="es-ES" b="1" dirty="0"/>
          </a:p>
          <a:p>
            <a:endParaRPr lang="es-ES" dirty="0"/>
          </a:p>
        </p:txBody>
      </p:sp>
    </p:spTree>
    <p:extLst>
      <p:ext uri="{BB962C8B-B14F-4D97-AF65-F5344CB8AC3E}">
        <p14:creationId xmlns:p14="http://schemas.microsoft.com/office/powerpoint/2010/main" val="2553134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23901" y="939802"/>
            <a:ext cx="7683500" cy="3263900"/>
          </a:xfrm>
          <a:prstGeom prst="rect">
            <a:avLst/>
          </a:prstGeom>
          <a:ln>
            <a:solidFill>
              <a:srgbClr val="000090"/>
            </a:solidFill>
          </a:ln>
          <a:effectLst>
            <a:outerShdw blurRad="50800" dist="38100" dir="13500000" algn="br" rotWithShape="0">
              <a:prstClr val="black">
                <a:alpha val="40000"/>
              </a:prstClr>
            </a:outerShdw>
          </a:effectLst>
        </p:spPr>
      </p:pic>
      <p:sp>
        <p:nvSpPr>
          <p:cNvPr id="3" name="Rectángulo 2"/>
          <p:cNvSpPr/>
          <p:nvPr/>
        </p:nvSpPr>
        <p:spPr>
          <a:xfrm>
            <a:off x="304800" y="4628253"/>
            <a:ext cx="3553582" cy="276999"/>
          </a:xfrm>
          <a:prstGeom prst="rect">
            <a:avLst/>
          </a:prstGeom>
        </p:spPr>
        <p:txBody>
          <a:bodyPr wrap="square" lIns="91406" tIns="45703" rIns="91406" bIns="45703">
            <a:spAutoFit/>
          </a:bodyPr>
          <a:lstStyle/>
          <a:p>
            <a:r>
              <a:rPr lang="en-GB" sz="1200" dirty="0"/>
              <a:t>JAMA </a:t>
            </a:r>
            <a:r>
              <a:rPr lang="en-GB" sz="1200" dirty="0" err="1"/>
              <a:t>Cardiol</a:t>
            </a:r>
            <a:r>
              <a:rPr lang="en-GB" sz="1200" dirty="0"/>
              <a:t>. doi:10.1001/jamacardio.2018.2258</a:t>
            </a:r>
          </a:p>
        </p:txBody>
      </p:sp>
    </p:spTree>
    <p:extLst>
      <p:ext uri="{BB962C8B-B14F-4D97-AF65-F5344CB8AC3E}">
        <p14:creationId xmlns:p14="http://schemas.microsoft.com/office/powerpoint/2010/main" val="29828882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54712" y="1100242"/>
            <a:ext cx="7145867" cy="3439814"/>
          </a:xfrm>
          <a:prstGeom prst="rect">
            <a:avLst/>
          </a:prstGeom>
          <a:ln>
            <a:solidFill>
              <a:srgbClr val="000090"/>
            </a:solidFill>
          </a:ln>
          <a:effectLst>
            <a:outerShdw blurRad="50800" dist="38100" dir="13500000" algn="br" rotWithShape="0">
              <a:prstClr val="black">
                <a:alpha val="40000"/>
              </a:prstClr>
            </a:outerShdw>
          </a:effectLst>
        </p:spPr>
      </p:pic>
      <p:sp>
        <p:nvSpPr>
          <p:cNvPr id="3" name="Rectángulo 2"/>
          <p:cNvSpPr/>
          <p:nvPr/>
        </p:nvSpPr>
        <p:spPr>
          <a:xfrm>
            <a:off x="304801" y="80347"/>
            <a:ext cx="8521700" cy="707882"/>
          </a:xfrm>
          <a:prstGeom prst="rect">
            <a:avLst/>
          </a:prstGeom>
          <a:solidFill>
            <a:srgbClr val="E2F0D9"/>
          </a:solidFill>
          <a:effectLst>
            <a:outerShdw blurRad="50800" dist="38100" dir="2700000" algn="tl" rotWithShape="0">
              <a:prstClr val="black">
                <a:alpha val="40000"/>
              </a:prstClr>
            </a:outerShdw>
          </a:effectLst>
        </p:spPr>
        <p:txBody>
          <a:bodyPr wrap="square" lIns="91406" tIns="45703" rIns="91406" bIns="45703">
            <a:spAutoFit/>
          </a:bodyPr>
          <a:lstStyle/>
          <a:p>
            <a:pPr algn="ctr"/>
            <a:r>
              <a:rPr lang="en-GB" sz="2000" b="1" dirty="0">
                <a:solidFill>
                  <a:srgbClr val="008000"/>
                </a:solidFill>
              </a:rPr>
              <a:t>Effect of Low-Density Lipoprotein Cholesterol (LDL-C) Lowering on the Risk of Major Vascular Events</a:t>
            </a:r>
          </a:p>
        </p:txBody>
      </p:sp>
      <p:sp>
        <p:nvSpPr>
          <p:cNvPr id="4" name="Rectángulo 3"/>
          <p:cNvSpPr/>
          <p:nvPr/>
        </p:nvSpPr>
        <p:spPr>
          <a:xfrm>
            <a:off x="304800" y="4741437"/>
            <a:ext cx="3553582" cy="276999"/>
          </a:xfrm>
          <a:prstGeom prst="rect">
            <a:avLst/>
          </a:prstGeom>
        </p:spPr>
        <p:txBody>
          <a:bodyPr wrap="square" lIns="91406" tIns="45703" rIns="91406" bIns="45703">
            <a:spAutoFit/>
          </a:bodyPr>
          <a:lstStyle/>
          <a:p>
            <a:r>
              <a:rPr lang="en-GB" sz="1200" dirty="0"/>
              <a:t>JAMA </a:t>
            </a:r>
            <a:r>
              <a:rPr lang="en-GB" sz="1200" dirty="0" err="1"/>
              <a:t>Cardiol</a:t>
            </a:r>
            <a:r>
              <a:rPr lang="en-GB" sz="1200" dirty="0"/>
              <a:t>. doi:10.1001/jamacardio.2018.2258</a:t>
            </a:r>
          </a:p>
        </p:txBody>
      </p:sp>
    </p:spTree>
    <p:extLst>
      <p:ext uri="{BB962C8B-B14F-4D97-AF65-F5344CB8AC3E}">
        <p14:creationId xmlns:p14="http://schemas.microsoft.com/office/powerpoint/2010/main" val="13053597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19237" y="1361137"/>
            <a:ext cx="7586738" cy="2506922"/>
          </a:xfrm>
          <a:prstGeom prst="rect">
            <a:avLst/>
          </a:prstGeom>
          <a:ln>
            <a:solidFill>
              <a:srgbClr val="000090"/>
            </a:solidFill>
          </a:ln>
          <a:effectLst>
            <a:outerShdw blurRad="50800" dist="38100" dir="13500000" algn="br" rotWithShape="0">
              <a:prstClr val="black">
                <a:alpha val="40000"/>
              </a:prstClr>
            </a:outerShdw>
          </a:effectLst>
        </p:spPr>
      </p:pic>
      <p:sp>
        <p:nvSpPr>
          <p:cNvPr id="3" name="Rectángulo 2"/>
          <p:cNvSpPr/>
          <p:nvPr/>
        </p:nvSpPr>
        <p:spPr>
          <a:xfrm>
            <a:off x="919237" y="168210"/>
            <a:ext cx="7586738" cy="400105"/>
          </a:xfrm>
          <a:prstGeom prst="rect">
            <a:avLst/>
          </a:prstGeom>
          <a:solidFill>
            <a:srgbClr val="E2F0D9"/>
          </a:solidFill>
        </p:spPr>
        <p:txBody>
          <a:bodyPr wrap="square" lIns="91406" tIns="45703" rIns="91406" bIns="45703">
            <a:spAutoFit/>
          </a:bodyPr>
          <a:lstStyle/>
          <a:p>
            <a:pPr algn="ctr"/>
            <a:r>
              <a:rPr lang="en-GB" sz="2000" b="1" dirty="0">
                <a:solidFill>
                  <a:srgbClr val="008000"/>
                </a:solidFill>
              </a:rPr>
              <a:t>Individual Efficacy Outcomes in </a:t>
            </a:r>
            <a:r>
              <a:rPr lang="en-GB" sz="2000" b="1" dirty="0" err="1">
                <a:solidFill>
                  <a:srgbClr val="008000"/>
                </a:solidFill>
              </a:rPr>
              <a:t>Nonstatin</a:t>
            </a:r>
            <a:r>
              <a:rPr lang="en-GB" sz="2000" b="1" dirty="0">
                <a:solidFill>
                  <a:srgbClr val="008000"/>
                </a:solidFill>
              </a:rPr>
              <a:t> Trials</a:t>
            </a:r>
          </a:p>
        </p:txBody>
      </p:sp>
      <p:sp>
        <p:nvSpPr>
          <p:cNvPr id="4" name="Rectángulo 3"/>
          <p:cNvSpPr/>
          <p:nvPr/>
        </p:nvSpPr>
        <p:spPr>
          <a:xfrm>
            <a:off x="304800" y="4628253"/>
            <a:ext cx="3553582" cy="276999"/>
          </a:xfrm>
          <a:prstGeom prst="rect">
            <a:avLst/>
          </a:prstGeom>
        </p:spPr>
        <p:txBody>
          <a:bodyPr wrap="square" lIns="91406" tIns="45703" rIns="91406" bIns="45703">
            <a:spAutoFit/>
          </a:bodyPr>
          <a:lstStyle/>
          <a:p>
            <a:r>
              <a:rPr lang="en-GB" sz="1200" dirty="0"/>
              <a:t>JAMA </a:t>
            </a:r>
            <a:r>
              <a:rPr lang="en-GB" sz="1200" dirty="0" err="1"/>
              <a:t>Cardiol</a:t>
            </a:r>
            <a:r>
              <a:rPr lang="en-GB" sz="1200" dirty="0"/>
              <a:t>. doi:10.1001/jamacardio.2018.2258</a:t>
            </a:r>
          </a:p>
        </p:txBody>
      </p:sp>
    </p:spTree>
    <p:extLst>
      <p:ext uri="{BB962C8B-B14F-4D97-AF65-F5344CB8AC3E}">
        <p14:creationId xmlns:p14="http://schemas.microsoft.com/office/powerpoint/2010/main" val="2653761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24965" y="940520"/>
            <a:ext cx="5078185" cy="3654823"/>
          </a:xfrm>
          <a:prstGeom prst="rect">
            <a:avLst/>
          </a:prstGeom>
          <a:ln>
            <a:solidFill>
              <a:srgbClr val="000090"/>
            </a:solidFill>
          </a:ln>
          <a:effectLst>
            <a:outerShdw blurRad="50800" dist="38100" dir="13500000" algn="br" rotWithShape="0">
              <a:prstClr val="black">
                <a:alpha val="40000"/>
              </a:prstClr>
            </a:outerShdw>
          </a:effectLst>
        </p:spPr>
      </p:pic>
      <p:sp>
        <p:nvSpPr>
          <p:cNvPr id="3" name="Rectángulo 2"/>
          <p:cNvSpPr/>
          <p:nvPr/>
        </p:nvSpPr>
        <p:spPr>
          <a:xfrm>
            <a:off x="1924965" y="246234"/>
            <a:ext cx="5078185" cy="400105"/>
          </a:xfrm>
          <a:prstGeom prst="rect">
            <a:avLst/>
          </a:prstGeom>
          <a:solidFill>
            <a:srgbClr val="E2F0D9"/>
          </a:solidFill>
          <a:effectLst>
            <a:outerShdw blurRad="50800" dist="38100" dir="2700000" algn="tl" rotWithShape="0">
              <a:prstClr val="black">
                <a:alpha val="40000"/>
              </a:prstClr>
            </a:outerShdw>
          </a:effectLst>
        </p:spPr>
        <p:txBody>
          <a:bodyPr wrap="square" lIns="91406" tIns="45703" rIns="91406" bIns="45703">
            <a:spAutoFit/>
          </a:bodyPr>
          <a:lstStyle/>
          <a:p>
            <a:r>
              <a:rPr lang="en-GB" sz="2000" b="1" dirty="0">
                <a:solidFill>
                  <a:srgbClr val="008000"/>
                </a:solidFill>
              </a:rPr>
              <a:t>Safety Outcomes in </a:t>
            </a:r>
            <a:r>
              <a:rPr lang="en-GB" sz="2000" b="1" dirty="0" err="1">
                <a:solidFill>
                  <a:srgbClr val="008000"/>
                </a:solidFill>
              </a:rPr>
              <a:t>Nonstatin</a:t>
            </a:r>
            <a:r>
              <a:rPr lang="en-GB" sz="2000" b="1" dirty="0">
                <a:solidFill>
                  <a:srgbClr val="008000"/>
                </a:solidFill>
              </a:rPr>
              <a:t> Trials</a:t>
            </a:r>
          </a:p>
        </p:txBody>
      </p:sp>
      <p:sp>
        <p:nvSpPr>
          <p:cNvPr id="4" name="Rectángulo 3"/>
          <p:cNvSpPr/>
          <p:nvPr/>
        </p:nvSpPr>
        <p:spPr>
          <a:xfrm>
            <a:off x="304800" y="4754013"/>
            <a:ext cx="3553582" cy="276999"/>
          </a:xfrm>
          <a:prstGeom prst="rect">
            <a:avLst/>
          </a:prstGeom>
        </p:spPr>
        <p:txBody>
          <a:bodyPr wrap="square" lIns="91406" tIns="45703" rIns="91406" bIns="45703">
            <a:spAutoFit/>
          </a:bodyPr>
          <a:lstStyle/>
          <a:p>
            <a:r>
              <a:rPr lang="en-GB" sz="1200" dirty="0"/>
              <a:t>JAMA </a:t>
            </a:r>
            <a:r>
              <a:rPr lang="en-GB" sz="1200" dirty="0" err="1"/>
              <a:t>Cardiol</a:t>
            </a:r>
            <a:r>
              <a:rPr lang="en-GB" sz="1200" dirty="0"/>
              <a:t>. doi:10.1001/jamacardio.2018.2258</a:t>
            </a:r>
          </a:p>
        </p:txBody>
      </p:sp>
    </p:spTree>
    <p:extLst>
      <p:ext uri="{BB962C8B-B14F-4D97-AF65-F5344CB8AC3E}">
        <p14:creationId xmlns:p14="http://schemas.microsoft.com/office/powerpoint/2010/main" val="12568735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28083" y="804854"/>
            <a:ext cx="7996677" cy="3477845"/>
          </a:xfrm>
          <a:prstGeom prst="rect">
            <a:avLst/>
          </a:prstGeom>
          <a:solidFill>
            <a:srgbClr val="E2F0D9"/>
          </a:solidFill>
          <a:effectLst>
            <a:outerShdw blurRad="50800" dist="38100" dir="2700000" algn="tl" rotWithShape="0">
              <a:prstClr val="black">
                <a:alpha val="40000"/>
              </a:prstClr>
            </a:outerShdw>
          </a:effectLst>
        </p:spPr>
        <p:txBody>
          <a:bodyPr wrap="square" lIns="91410" tIns="45705" rIns="91410" bIns="45705" rtlCol="0">
            <a:spAutoFit/>
          </a:bodyPr>
          <a:lstStyle/>
          <a:p>
            <a:pPr marL="285660" indent="-285660">
              <a:buFont typeface="Wingdings" charset="2"/>
              <a:buChar char="ü"/>
            </a:pPr>
            <a:r>
              <a:rPr lang="es-ES" sz="2000" b="1" dirty="0">
                <a:solidFill>
                  <a:srgbClr val="008000"/>
                </a:solidFill>
              </a:rPr>
              <a:t>El descenso de los niveles de colesterol LDL comportan una disminución del riesgo cardiovascular, sin que hasta el momento se haya podido identificar un valor suelo en el que el efecto beneficioso desaparezca.</a:t>
            </a:r>
          </a:p>
          <a:p>
            <a:pPr marL="285660" indent="-285660">
              <a:buFont typeface="Wingdings" charset="2"/>
              <a:buChar char="ü"/>
            </a:pPr>
            <a:endParaRPr lang="es-ES" sz="2000" b="1" dirty="0">
              <a:solidFill>
                <a:srgbClr val="008000"/>
              </a:solidFill>
            </a:endParaRPr>
          </a:p>
          <a:p>
            <a:pPr marL="285660" indent="-285660">
              <a:buFont typeface="Wingdings" charset="2"/>
              <a:buChar char="ü"/>
            </a:pPr>
            <a:r>
              <a:rPr lang="es-ES" sz="2000" b="1" dirty="0">
                <a:solidFill>
                  <a:srgbClr val="008000"/>
                </a:solidFill>
              </a:rPr>
              <a:t>Los niveles de LDL extremadamente bajos no parecen comportan riesgo adicional alguno.</a:t>
            </a:r>
          </a:p>
          <a:p>
            <a:pPr marL="285660" indent="-285660">
              <a:buFont typeface="Wingdings" charset="2"/>
              <a:buChar char="ü"/>
            </a:pPr>
            <a:endParaRPr lang="es-ES" sz="2000" b="1" dirty="0">
              <a:solidFill>
                <a:srgbClr val="008000"/>
              </a:solidFill>
            </a:endParaRPr>
          </a:p>
          <a:p>
            <a:pPr marL="285660" indent="-285660">
              <a:buFont typeface="Wingdings" charset="2"/>
              <a:buChar char="ü"/>
            </a:pPr>
            <a:r>
              <a:rPr lang="es-ES" sz="2000" b="1" dirty="0">
                <a:solidFill>
                  <a:srgbClr val="008000"/>
                </a:solidFill>
              </a:rPr>
              <a:t>Estos datos aportan evidencia científica para contemplar objetivos terapéuticos más ambiciosos que los actuales en pacientes de extremado riesgo cardiovascular</a:t>
            </a:r>
          </a:p>
        </p:txBody>
      </p:sp>
    </p:spTree>
    <p:extLst>
      <p:ext uri="{BB962C8B-B14F-4D97-AF65-F5344CB8AC3E}">
        <p14:creationId xmlns:p14="http://schemas.microsoft.com/office/powerpoint/2010/main" val="4683049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67620" y="2181465"/>
            <a:ext cx="7269238" cy="584776"/>
          </a:xfrm>
          <a:prstGeom prst="rect">
            <a:avLst/>
          </a:prstGeom>
          <a:solidFill>
            <a:srgbClr val="E2F0D9"/>
          </a:solidFill>
          <a:effectLst>
            <a:outerShdw blurRad="50800" dist="38100" dir="2700000" algn="tl" rotWithShape="0">
              <a:prstClr val="black">
                <a:alpha val="40000"/>
              </a:prstClr>
            </a:outerShdw>
          </a:effectLst>
        </p:spPr>
        <p:txBody>
          <a:bodyPr wrap="square" lIns="91406" tIns="45703" rIns="91406" bIns="45703">
            <a:spAutoFit/>
          </a:bodyPr>
          <a:lstStyle/>
          <a:p>
            <a:r>
              <a:rPr lang="es-ES" sz="3200" b="1" dirty="0">
                <a:solidFill>
                  <a:srgbClr val="008000"/>
                </a:solidFill>
              </a:rPr>
              <a:t>¿Y con las HDL dónde estamos?</a:t>
            </a:r>
            <a:r>
              <a:rPr lang="es-ES" sz="3200" dirty="0">
                <a:solidFill>
                  <a:srgbClr val="008000"/>
                </a:solidFill>
              </a:rPr>
              <a:t> </a:t>
            </a:r>
            <a:endParaRPr lang="en-GB" sz="3200" dirty="0">
              <a:solidFill>
                <a:srgbClr val="008000"/>
              </a:solidFill>
            </a:endParaRPr>
          </a:p>
        </p:txBody>
      </p:sp>
    </p:spTree>
    <p:extLst>
      <p:ext uri="{BB962C8B-B14F-4D97-AF65-F5344CB8AC3E}">
        <p14:creationId xmlns:p14="http://schemas.microsoft.com/office/powerpoint/2010/main" val="38160818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9448" y="195494"/>
            <a:ext cx="7704856" cy="646331"/>
          </a:xfrm>
          <a:prstGeom prst="rect">
            <a:avLst/>
          </a:prstGeom>
          <a:ln/>
        </p:spPr>
        <p:style>
          <a:lnRef idx="2">
            <a:schemeClr val="accent1"/>
          </a:lnRef>
          <a:fillRef idx="1">
            <a:schemeClr val="lt1"/>
          </a:fillRef>
          <a:effectRef idx="0">
            <a:schemeClr val="accent1"/>
          </a:effectRef>
          <a:fontRef idx="minor">
            <a:schemeClr val="dk1"/>
          </a:fontRef>
        </p:style>
        <p:txBody>
          <a:bodyPr wrap="square" lIns="91406" tIns="45703" rIns="91406" bIns="45703" rtlCol="0">
            <a:spAutoFit/>
          </a:bodyPr>
          <a:lstStyle/>
          <a:p>
            <a:pPr algn="ctr" defTabSz="457035"/>
            <a:r>
              <a:rPr lang="es-ES_tradnl" b="1" dirty="0" smtClean="0">
                <a:solidFill>
                  <a:srgbClr val="1F497D"/>
                </a:solidFill>
              </a:rPr>
              <a:t>Los fármacos dirigidos a modular HDL no han </a:t>
            </a:r>
            <a:r>
              <a:rPr lang="es-ES_tradnl" b="1" dirty="0">
                <a:solidFill>
                  <a:srgbClr val="1F497D"/>
                </a:solidFill>
              </a:rPr>
              <a:t>mostrado eficacia en la reducción de eventos </a:t>
            </a:r>
            <a:r>
              <a:rPr lang="es-ES_tradnl" b="1" dirty="0" smtClean="0">
                <a:solidFill>
                  <a:srgbClr val="1F497D"/>
                </a:solidFill>
              </a:rPr>
              <a:t>cardiovasculares</a:t>
            </a:r>
            <a:r>
              <a:rPr lang="es-ES_tradnl" dirty="0" smtClean="0">
                <a:solidFill>
                  <a:prstClr val="black"/>
                </a:solidFill>
              </a:rPr>
              <a:t> </a:t>
            </a:r>
            <a:endParaRPr lang="es-ES_tradnl" dirty="0">
              <a:solidFill>
                <a:prstClr val="black"/>
              </a:solidFill>
            </a:endParaRPr>
          </a:p>
        </p:txBody>
      </p:sp>
      <p:pic>
        <p:nvPicPr>
          <p:cNvPr id="4" name="Picture 2" descr="https://encrypted-tbn1.gstatic.com/images?q=tbn:ANd9GcTwo8AwRQLCEuNtObsVj-l_VB2GqejR12WBD-8EVynKaBl8_I3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452" y="873106"/>
            <a:ext cx="7704855" cy="377677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Agrupa 14"/>
          <p:cNvGrpSpPr/>
          <p:nvPr/>
        </p:nvGrpSpPr>
        <p:grpSpPr>
          <a:xfrm>
            <a:off x="1177623" y="1666338"/>
            <a:ext cx="3516967" cy="2666834"/>
            <a:chOff x="1177620" y="2370394"/>
            <a:chExt cx="3516967" cy="3555776"/>
          </a:xfrm>
        </p:grpSpPr>
        <p:grpSp>
          <p:nvGrpSpPr>
            <p:cNvPr id="13" name="Agrupa 12"/>
            <p:cNvGrpSpPr/>
            <p:nvPr/>
          </p:nvGrpSpPr>
          <p:grpSpPr>
            <a:xfrm>
              <a:off x="1177620" y="2370394"/>
              <a:ext cx="3097839" cy="3310984"/>
              <a:chOff x="1403648" y="2862837"/>
              <a:chExt cx="3097839" cy="3310984"/>
            </a:xfrm>
          </p:grpSpPr>
          <p:grpSp>
            <p:nvGrpSpPr>
              <p:cNvPr id="5" name="4 Grupo"/>
              <p:cNvGrpSpPr/>
              <p:nvPr/>
            </p:nvGrpSpPr>
            <p:grpSpPr>
              <a:xfrm>
                <a:off x="1611287" y="2862837"/>
                <a:ext cx="2890200" cy="2788990"/>
                <a:chOff x="1249752" y="1543472"/>
                <a:chExt cx="4047349" cy="3738213"/>
              </a:xfrm>
            </p:grpSpPr>
            <p:sp>
              <p:nvSpPr>
                <p:cNvPr id="6" name="5 CuadroTexto"/>
                <p:cNvSpPr txBox="1"/>
                <p:nvPr/>
              </p:nvSpPr>
              <p:spPr>
                <a:xfrm rot="958015">
                  <a:off x="1249752" y="1638621"/>
                  <a:ext cx="1387758" cy="8250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defTabSz="457035"/>
                  <a:r>
                    <a:rPr lang="en-GB" sz="1200" dirty="0">
                      <a:solidFill>
                        <a:prstClr val="black"/>
                      </a:solidFill>
                    </a:rPr>
                    <a:t>ILLUMINATE </a:t>
                  </a:r>
                </a:p>
                <a:p>
                  <a:pPr algn="ctr" defTabSz="457035"/>
                  <a:r>
                    <a:rPr lang="en-GB" sz="1200" dirty="0" err="1">
                      <a:solidFill>
                        <a:prstClr val="black"/>
                      </a:solidFill>
                    </a:rPr>
                    <a:t>Torcetrapib</a:t>
                  </a:r>
                  <a:endParaRPr lang="en-GB" sz="1200" dirty="0">
                    <a:solidFill>
                      <a:prstClr val="black"/>
                    </a:solidFill>
                  </a:endParaRPr>
                </a:p>
              </p:txBody>
            </p:sp>
            <p:sp>
              <p:nvSpPr>
                <p:cNvPr id="7" name="6 CuadroTexto"/>
                <p:cNvSpPr txBox="1"/>
                <p:nvPr/>
              </p:nvSpPr>
              <p:spPr>
                <a:xfrm rot="20520975">
                  <a:off x="3526730" y="1543472"/>
                  <a:ext cx="1770371" cy="8250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457035"/>
                  <a:r>
                    <a:rPr lang="en-GB" sz="1200" dirty="0">
                      <a:solidFill>
                        <a:prstClr val="black"/>
                      </a:solidFill>
                    </a:rPr>
                    <a:t>DAL-OUTCOMES</a:t>
                  </a:r>
                </a:p>
                <a:p>
                  <a:pPr algn="ctr" defTabSz="457035"/>
                  <a:r>
                    <a:rPr lang="en-GB" sz="1200" dirty="0" err="1">
                      <a:solidFill>
                        <a:prstClr val="black"/>
                      </a:solidFill>
                    </a:rPr>
                    <a:t>Dalcetrapib</a:t>
                  </a:r>
                  <a:endParaRPr lang="en-GB" sz="1200" dirty="0">
                    <a:solidFill>
                      <a:prstClr val="black"/>
                    </a:solidFill>
                  </a:endParaRPr>
                </a:p>
              </p:txBody>
            </p:sp>
            <p:sp>
              <p:nvSpPr>
                <p:cNvPr id="8" name="7 CuadroTexto"/>
                <p:cNvSpPr txBox="1"/>
                <p:nvPr/>
              </p:nvSpPr>
              <p:spPr>
                <a:xfrm rot="1615377">
                  <a:off x="1303037" y="3548538"/>
                  <a:ext cx="1440160" cy="82505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defTabSz="457035"/>
                  <a:r>
                    <a:rPr lang="en-GB" sz="1200" dirty="0">
                      <a:solidFill>
                        <a:prstClr val="black"/>
                      </a:solidFill>
                    </a:rPr>
                    <a:t>FIELD</a:t>
                  </a:r>
                </a:p>
                <a:p>
                  <a:pPr algn="ctr" defTabSz="457035"/>
                  <a:r>
                    <a:rPr lang="en-GB" sz="1200" dirty="0" err="1">
                      <a:solidFill>
                        <a:prstClr val="black"/>
                      </a:solidFill>
                    </a:rPr>
                    <a:t>Fenofibrato</a:t>
                  </a:r>
                  <a:endParaRPr lang="en-GB" sz="1200" dirty="0">
                    <a:solidFill>
                      <a:prstClr val="black"/>
                    </a:solidFill>
                  </a:endParaRPr>
                </a:p>
              </p:txBody>
            </p:sp>
            <p:sp>
              <p:nvSpPr>
                <p:cNvPr id="9" name="8 CuadroTexto"/>
                <p:cNvSpPr txBox="1"/>
                <p:nvPr/>
              </p:nvSpPr>
              <p:spPr>
                <a:xfrm rot="20667256">
                  <a:off x="3190791" y="3034556"/>
                  <a:ext cx="1512168" cy="82505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defTabSz="457035"/>
                  <a:r>
                    <a:rPr lang="en-GB" sz="1200" dirty="0">
                      <a:solidFill>
                        <a:prstClr val="black"/>
                      </a:solidFill>
                    </a:rPr>
                    <a:t>ACCORD</a:t>
                  </a:r>
                </a:p>
                <a:p>
                  <a:pPr algn="ctr" defTabSz="457035"/>
                  <a:r>
                    <a:rPr lang="en-GB" sz="1200" dirty="0" err="1">
                      <a:solidFill>
                        <a:prstClr val="black"/>
                      </a:solidFill>
                    </a:rPr>
                    <a:t>Fenofibrato</a:t>
                  </a:r>
                  <a:endParaRPr lang="en-GB" sz="1200" dirty="0">
                    <a:solidFill>
                      <a:prstClr val="black"/>
                    </a:solidFill>
                  </a:endParaRPr>
                </a:p>
              </p:txBody>
            </p:sp>
            <p:sp>
              <p:nvSpPr>
                <p:cNvPr id="10" name="9 CuadroTexto"/>
                <p:cNvSpPr txBox="1"/>
                <p:nvPr/>
              </p:nvSpPr>
              <p:spPr>
                <a:xfrm rot="21037711">
                  <a:off x="3029712" y="4456631"/>
                  <a:ext cx="1512168" cy="8250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457035"/>
                  <a:r>
                    <a:rPr lang="en-GB" sz="1200" dirty="0">
                      <a:solidFill>
                        <a:prstClr val="black"/>
                      </a:solidFill>
                    </a:rPr>
                    <a:t>AIM-HIGH</a:t>
                  </a:r>
                </a:p>
                <a:p>
                  <a:pPr algn="ctr" defTabSz="457035"/>
                  <a:r>
                    <a:rPr lang="en-GB" sz="1200" dirty="0" err="1">
                      <a:solidFill>
                        <a:prstClr val="black"/>
                      </a:solidFill>
                    </a:rPr>
                    <a:t>Niacina</a:t>
                  </a:r>
                  <a:endParaRPr lang="en-GB" sz="1200" dirty="0">
                    <a:solidFill>
                      <a:prstClr val="black"/>
                    </a:solidFill>
                  </a:endParaRPr>
                </a:p>
              </p:txBody>
            </p:sp>
          </p:grpSp>
          <p:sp>
            <p:nvSpPr>
              <p:cNvPr id="12" name="QuadreDeText 11"/>
              <p:cNvSpPr txBox="1"/>
              <p:nvPr/>
            </p:nvSpPr>
            <p:spPr>
              <a:xfrm>
                <a:off x="1403648" y="5517231"/>
                <a:ext cx="1243015" cy="65659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457035"/>
                <a:r>
                  <a:rPr lang="es-ES" sz="1200" dirty="0">
                    <a:solidFill>
                      <a:prstClr val="black"/>
                    </a:solidFill>
                  </a:rPr>
                  <a:t>HPS2-THRIVE</a:t>
                </a:r>
              </a:p>
              <a:p>
                <a:pPr defTabSz="457035"/>
                <a:r>
                  <a:rPr lang="es-ES" sz="1400" dirty="0">
                    <a:solidFill>
                      <a:prstClr val="black"/>
                    </a:solidFill>
                  </a:rPr>
                  <a:t>Niacina</a:t>
                </a:r>
              </a:p>
            </p:txBody>
          </p:sp>
        </p:grpSp>
        <p:sp>
          <p:nvSpPr>
            <p:cNvPr id="14" name="6 CuadroTexto"/>
            <p:cNvSpPr txBox="1"/>
            <p:nvPr/>
          </p:nvSpPr>
          <p:spPr>
            <a:xfrm rot="20520975">
              <a:off x="3430370" y="5310617"/>
              <a:ext cx="1264217" cy="6155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457035"/>
              <a:r>
                <a:rPr lang="en-GB" sz="1200" dirty="0">
                  <a:solidFill>
                    <a:prstClr val="black"/>
                  </a:solidFill>
                </a:rPr>
                <a:t>ACCELERATE</a:t>
              </a:r>
            </a:p>
            <a:p>
              <a:pPr algn="ctr" defTabSz="457035"/>
              <a:r>
                <a:rPr lang="en-GB" sz="1200" dirty="0" err="1">
                  <a:solidFill>
                    <a:prstClr val="black"/>
                  </a:solidFill>
                </a:rPr>
                <a:t>Evacetrapib</a:t>
              </a:r>
              <a:endParaRPr lang="en-GB" sz="1200" dirty="0">
                <a:solidFill>
                  <a:prstClr val="black"/>
                </a:solidFill>
              </a:endParaRPr>
            </a:p>
          </p:txBody>
        </p:sp>
      </p:grpSp>
    </p:spTree>
    <p:extLst>
      <p:ext uri="{BB962C8B-B14F-4D97-AF65-F5344CB8AC3E}">
        <p14:creationId xmlns:p14="http://schemas.microsoft.com/office/powerpoint/2010/main" val="4202134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80">
                                          <p:stCondLst>
                                            <p:cond delay="0"/>
                                          </p:stCondLst>
                                        </p:cTn>
                                        <p:tgtEl>
                                          <p:spTgt spid="15"/>
                                        </p:tgtEl>
                                      </p:cBhvr>
                                    </p:animEffect>
                                    <p:anim calcmode="lin" valueType="num">
                                      <p:cBhvr>
                                        <p:cTn id="1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8" dur="26">
                                          <p:stCondLst>
                                            <p:cond delay="650"/>
                                          </p:stCondLst>
                                        </p:cTn>
                                        <p:tgtEl>
                                          <p:spTgt spid="15"/>
                                        </p:tgtEl>
                                      </p:cBhvr>
                                      <p:to x="100000" y="60000"/>
                                    </p:animScale>
                                    <p:animScale>
                                      <p:cBhvr>
                                        <p:cTn id="19" dur="166" decel="50000">
                                          <p:stCondLst>
                                            <p:cond delay="676"/>
                                          </p:stCondLst>
                                        </p:cTn>
                                        <p:tgtEl>
                                          <p:spTgt spid="15"/>
                                        </p:tgtEl>
                                      </p:cBhvr>
                                      <p:to x="100000" y="100000"/>
                                    </p:animScale>
                                    <p:animScale>
                                      <p:cBhvr>
                                        <p:cTn id="20" dur="26">
                                          <p:stCondLst>
                                            <p:cond delay="1312"/>
                                          </p:stCondLst>
                                        </p:cTn>
                                        <p:tgtEl>
                                          <p:spTgt spid="15"/>
                                        </p:tgtEl>
                                      </p:cBhvr>
                                      <p:to x="100000" y="80000"/>
                                    </p:animScale>
                                    <p:animScale>
                                      <p:cBhvr>
                                        <p:cTn id="21" dur="166" decel="50000">
                                          <p:stCondLst>
                                            <p:cond delay="1338"/>
                                          </p:stCondLst>
                                        </p:cTn>
                                        <p:tgtEl>
                                          <p:spTgt spid="15"/>
                                        </p:tgtEl>
                                      </p:cBhvr>
                                      <p:to x="100000" y="100000"/>
                                    </p:animScale>
                                    <p:animScale>
                                      <p:cBhvr>
                                        <p:cTn id="22" dur="26">
                                          <p:stCondLst>
                                            <p:cond delay="1642"/>
                                          </p:stCondLst>
                                        </p:cTn>
                                        <p:tgtEl>
                                          <p:spTgt spid="15"/>
                                        </p:tgtEl>
                                      </p:cBhvr>
                                      <p:to x="100000" y="90000"/>
                                    </p:animScale>
                                    <p:animScale>
                                      <p:cBhvr>
                                        <p:cTn id="23" dur="166" decel="50000">
                                          <p:stCondLst>
                                            <p:cond delay="1668"/>
                                          </p:stCondLst>
                                        </p:cTn>
                                        <p:tgtEl>
                                          <p:spTgt spid="15"/>
                                        </p:tgtEl>
                                      </p:cBhvr>
                                      <p:to x="100000" y="100000"/>
                                    </p:animScale>
                                    <p:animScale>
                                      <p:cBhvr>
                                        <p:cTn id="24" dur="26">
                                          <p:stCondLst>
                                            <p:cond delay="1808"/>
                                          </p:stCondLst>
                                        </p:cTn>
                                        <p:tgtEl>
                                          <p:spTgt spid="15"/>
                                        </p:tgtEl>
                                      </p:cBhvr>
                                      <p:to x="100000" y="95000"/>
                                    </p:animScale>
                                    <p:animScale>
                                      <p:cBhvr>
                                        <p:cTn id="25"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019" y="129543"/>
            <a:ext cx="8516983" cy="507830"/>
          </a:xfrm>
          <a:prstGeom prst="rect">
            <a:avLst/>
          </a:prstGeom>
          <a:solidFill>
            <a:srgbClr val="D9D9D9"/>
          </a:solidFill>
          <a:ln>
            <a:solidFill>
              <a:srgbClr val="BFBFBF"/>
            </a:solidFill>
          </a:ln>
          <a:effectLst>
            <a:outerShdw blurRad="50800" dist="38100" dir="2700000" algn="tl" rotWithShape="0">
              <a:prstClr val="black">
                <a:alpha val="40000"/>
              </a:prstClr>
            </a:outerShdw>
          </a:effectLst>
        </p:spPr>
        <p:txBody>
          <a:bodyPr wrap="square" lIns="68556" tIns="34279" rIns="68556" bIns="34279">
            <a:spAutoFit/>
          </a:bodyPr>
          <a:lstStyle/>
          <a:p>
            <a:pPr defTabSz="685534"/>
            <a:r>
              <a:rPr lang="es-ES" sz="1400" b="1" dirty="0">
                <a:solidFill>
                  <a:srgbClr val="000090"/>
                </a:solidFill>
                <a:latin typeface="AdvP3E7259"/>
              </a:rPr>
              <a:t>Extreme </a:t>
            </a:r>
            <a:r>
              <a:rPr lang="es-ES" sz="1400" b="1" dirty="0" err="1">
                <a:solidFill>
                  <a:srgbClr val="000090"/>
                </a:solidFill>
                <a:latin typeface="AdvP3E7259"/>
              </a:rPr>
              <a:t>high</a:t>
            </a:r>
            <a:r>
              <a:rPr lang="es-ES" sz="1400" b="1" dirty="0">
                <a:solidFill>
                  <a:srgbClr val="000090"/>
                </a:solidFill>
                <a:latin typeface="AdvP3E7259"/>
              </a:rPr>
              <a:t> </a:t>
            </a:r>
            <a:r>
              <a:rPr lang="es-ES" sz="1400" b="1" dirty="0" err="1">
                <a:solidFill>
                  <a:srgbClr val="000090"/>
                </a:solidFill>
                <a:latin typeface="AdvP3E7259"/>
              </a:rPr>
              <a:t>high-density</a:t>
            </a:r>
            <a:r>
              <a:rPr lang="es-ES" sz="1400" b="1" dirty="0">
                <a:solidFill>
                  <a:srgbClr val="000090"/>
                </a:solidFill>
                <a:latin typeface="AdvP3E7259"/>
              </a:rPr>
              <a:t> </a:t>
            </a:r>
            <a:r>
              <a:rPr lang="es-ES" sz="1400" b="1" dirty="0" err="1">
                <a:solidFill>
                  <a:srgbClr val="000090"/>
                </a:solidFill>
                <a:latin typeface="AdvP3E7259"/>
              </a:rPr>
              <a:t>lipoprotein</a:t>
            </a:r>
            <a:r>
              <a:rPr lang="es-ES" sz="1400" b="1" dirty="0">
                <a:solidFill>
                  <a:srgbClr val="000090"/>
                </a:solidFill>
                <a:latin typeface="AdvP3E7259"/>
              </a:rPr>
              <a:t> </a:t>
            </a:r>
            <a:r>
              <a:rPr lang="en-US" sz="1400" b="1" dirty="0">
                <a:solidFill>
                  <a:srgbClr val="000090"/>
                </a:solidFill>
                <a:latin typeface="AdvP3E7259"/>
              </a:rPr>
              <a:t>cholesterol is paradoxically associated with high mortality in men and women: two prospective </a:t>
            </a:r>
            <a:r>
              <a:rPr lang="es-ES" sz="1400" b="1" dirty="0" err="1">
                <a:solidFill>
                  <a:srgbClr val="000090"/>
                </a:solidFill>
                <a:latin typeface="AdvP3E7259"/>
              </a:rPr>
              <a:t>cohort</a:t>
            </a:r>
            <a:r>
              <a:rPr lang="es-ES" sz="1400" b="1" dirty="0">
                <a:solidFill>
                  <a:srgbClr val="000090"/>
                </a:solidFill>
                <a:latin typeface="AdvP3E7259"/>
              </a:rPr>
              <a:t> </a:t>
            </a:r>
            <a:r>
              <a:rPr lang="es-ES" sz="1400" b="1" dirty="0" err="1">
                <a:solidFill>
                  <a:srgbClr val="000090"/>
                </a:solidFill>
                <a:latin typeface="AdvP3E7259"/>
              </a:rPr>
              <a:t>studies</a:t>
            </a:r>
            <a:endParaRPr lang="es-ES" sz="1400" b="1" dirty="0">
              <a:solidFill>
                <a:srgbClr val="000090"/>
              </a:solidFill>
              <a:latin typeface="Calibri"/>
            </a:endParaRPr>
          </a:p>
        </p:txBody>
      </p:sp>
      <p:pic>
        <p:nvPicPr>
          <p:cNvPr id="3" name="Imatge 2"/>
          <p:cNvPicPr>
            <a:picLocks noChangeAspect="1"/>
          </p:cNvPicPr>
          <p:nvPr/>
        </p:nvPicPr>
        <p:blipFill>
          <a:blip r:embed="rId2"/>
          <a:stretch>
            <a:fillRect/>
          </a:stretch>
        </p:blipFill>
        <p:spPr>
          <a:xfrm>
            <a:off x="404842" y="735418"/>
            <a:ext cx="2690709" cy="4334810"/>
          </a:xfrm>
          <a:prstGeom prst="rect">
            <a:avLst/>
          </a:prstGeom>
        </p:spPr>
      </p:pic>
      <p:grpSp>
        <p:nvGrpSpPr>
          <p:cNvPr id="9" name="Agrupar 8"/>
          <p:cNvGrpSpPr/>
          <p:nvPr/>
        </p:nvGrpSpPr>
        <p:grpSpPr>
          <a:xfrm>
            <a:off x="3333499" y="1194746"/>
            <a:ext cx="5527353" cy="3205406"/>
            <a:chOff x="4634417" y="1174292"/>
            <a:chExt cx="7369804" cy="4273875"/>
          </a:xfrm>
        </p:grpSpPr>
        <p:sp>
          <p:nvSpPr>
            <p:cNvPr id="8" name="Rectángulo 7"/>
            <p:cNvSpPr/>
            <p:nvPr/>
          </p:nvSpPr>
          <p:spPr>
            <a:xfrm>
              <a:off x="4643271" y="1174292"/>
              <a:ext cx="7360950" cy="4273875"/>
            </a:xfrm>
            <a:prstGeom prst="rect">
              <a:avLst/>
            </a:prstGeom>
            <a:solidFill>
              <a:schemeClr val="bg1"/>
            </a:solidFill>
            <a:ln>
              <a:solidFill>
                <a:srgbClr val="000090"/>
              </a:solidFill>
            </a:ln>
            <a:effectLst>
              <a:outerShdw blurRad="190500" dist="190500" dir="1284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534"/>
              <a:endParaRPr lang="en-GB" sz="1400">
                <a:solidFill>
                  <a:prstClr val="white"/>
                </a:solidFill>
                <a:latin typeface="Calibri"/>
              </a:endParaRPr>
            </a:p>
          </p:txBody>
        </p:sp>
        <p:grpSp>
          <p:nvGrpSpPr>
            <p:cNvPr id="6" name="Agrupa 5"/>
            <p:cNvGrpSpPr/>
            <p:nvPr/>
          </p:nvGrpSpPr>
          <p:grpSpPr>
            <a:xfrm>
              <a:off x="4634417" y="1253663"/>
              <a:ext cx="7367909" cy="4110974"/>
              <a:chOff x="4643126" y="1387630"/>
              <a:chExt cx="7367909" cy="4110974"/>
            </a:xfrm>
          </p:grpSpPr>
          <p:pic>
            <p:nvPicPr>
              <p:cNvPr id="4" name="Imatge 3"/>
              <p:cNvPicPr>
                <a:picLocks noChangeAspect="1"/>
              </p:cNvPicPr>
              <p:nvPr/>
            </p:nvPicPr>
            <p:blipFill>
              <a:blip r:embed="rId3"/>
              <a:stretch>
                <a:fillRect/>
              </a:stretch>
            </p:blipFill>
            <p:spPr>
              <a:xfrm>
                <a:off x="4643126" y="1387630"/>
                <a:ext cx="7352828" cy="2088991"/>
              </a:xfrm>
              <a:prstGeom prst="rect">
                <a:avLst/>
              </a:prstGeom>
              <a:ln>
                <a:noFill/>
              </a:ln>
            </p:spPr>
          </p:pic>
          <p:pic>
            <p:nvPicPr>
              <p:cNvPr id="5" name="Imatge 4"/>
              <p:cNvPicPr>
                <a:picLocks noChangeAspect="1"/>
              </p:cNvPicPr>
              <p:nvPr/>
            </p:nvPicPr>
            <p:blipFill>
              <a:blip r:embed="rId4"/>
              <a:stretch>
                <a:fillRect/>
              </a:stretch>
            </p:blipFill>
            <p:spPr>
              <a:xfrm>
                <a:off x="4714134" y="3668561"/>
                <a:ext cx="7296901" cy="1830043"/>
              </a:xfrm>
              <a:prstGeom prst="rect">
                <a:avLst/>
              </a:prstGeom>
              <a:ln>
                <a:noFill/>
              </a:ln>
            </p:spPr>
          </p:pic>
        </p:grpSp>
      </p:grpSp>
      <p:sp>
        <p:nvSpPr>
          <p:cNvPr id="7" name="Rectangle 6"/>
          <p:cNvSpPr/>
          <p:nvPr/>
        </p:nvSpPr>
        <p:spPr>
          <a:xfrm>
            <a:off x="5530175" y="4688994"/>
            <a:ext cx="3468437" cy="207749"/>
          </a:xfrm>
          <a:prstGeom prst="rect">
            <a:avLst/>
          </a:prstGeom>
        </p:spPr>
        <p:txBody>
          <a:bodyPr wrap="none" lIns="68556" tIns="34279" rIns="68556" bIns="34279">
            <a:spAutoFit/>
          </a:bodyPr>
          <a:lstStyle/>
          <a:p>
            <a:pPr defTabSz="685534"/>
            <a:r>
              <a:rPr lang="en-US" sz="900" dirty="0" err="1">
                <a:solidFill>
                  <a:prstClr val="black"/>
                </a:solidFill>
                <a:latin typeface="AdvOTb7819099"/>
              </a:rPr>
              <a:t>Masden</a:t>
            </a:r>
            <a:r>
              <a:rPr lang="en-US" sz="900" dirty="0">
                <a:solidFill>
                  <a:prstClr val="black"/>
                </a:solidFill>
                <a:latin typeface="AdvOTb7819099"/>
              </a:rPr>
              <a:t> CM et al. European Heart Journal (2017) </a:t>
            </a:r>
            <a:r>
              <a:rPr lang="en-US" sz="900" dirty="0">
                <a:solidFill>
                  <a:prstClr val="black"/>
                </a:solidFill>
                <a:latin typeface="AdvP3E7259"/>
              </a:rPr>
              <a:t>38</a:t>
            </a:r>
            <a:r>
              <a:rPr lang="en-US" sz="900" dirty="0">
                <a:solidFill>
                  <a:prstClr val="black"/>
                </a:solidFill>
                <a:latin typeface="AdvOTb7819099"/>
              </a:rPr>
              <a:t>, 2478–2486</a:t>
            </a:r>
            <a:endParaRPr lang="es-ES" sz="900" dirty="0">
              <a:solidFill>
                <a:prstClr val="black"/>
              </a:solidFill>
              <a:latin typeface="Calibri"/>
            </a:endParaRPr>
          </a:p>
        </p:txBody>
      </p:sp>
    </p:spTree>
    <p:extLst>
      <p:ext uri="{BB962C8B-B14F-4D97-AF65-F5344CB8AC3E}">
        <p14:creationId xmlns:p14="http://schemas.microsoft.com/office/powerpoint/2010/main" val="12167800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711207"/>
            <a:ext cx="9144000" cy="3697673"/>
          </a:xfrm>
          <a:prstGeom prst="rect">
            <a:avLst/>
          </a:prstGeom>
        </p:spPr>
      </p:pic>
    </p:spTree>
    <p:extLst>
      <p:ext uri="{BB962C8B-B14F-4D97-AF65-F5344CB8AC3E}">
        <p14:creationId xmlns:p14="http://schemas.microsoft.com/office/powerpoint/2010/main" val="3978444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25156" y="855160"/>
            <a:ext cx="3017582" cy="3676351"/>
          </a:xfrm>
          <a:prstGeom prst="rect">
            <a:avLst/>
          </a:prstGeom>
          <a:ln>
            <a:solidFill>
              <a:srgbClr val="000090"/>
            </a:solidFill>
          </a:ln>
        </p:spPr>
      </p:pic>
      <p:pic>
        <p:nvPicPr>
          <p:cNvPr id="3" name="Imagen 2"/>
          <p:cNvPicPr>
            <a:picLocks noChangeAspect="1"/>
          </p:cNvPicPr>
          <p:nvPr/>
        </p:nvPicPr>
        <p:blipFill>
          <a:blip r:embed="rId3"/>
          <a:stretch>
            <a:fillRect/>
          </a:stretch>
        </p:blipFill>
        <p:spPr>
          <a:xfrm>
            <a:off x="5328937" y="855160"/>
            <a:ext cx="3050589" cy="3676351"/>
          </a:xfrm>
          <a:prstGeom prst="rect">
            <a:avLst/>
          </a:prstGeom>
          <a:ln>
            <a:solidFill>
              <a:srgbClr val="000090"/>
            </a:solidFill>
          </a:ln>
        </p:spPr>
      </p:pic>
      <p:sp>
        <p:nvSpPr>
          <p:cNvPr id="4" name="Rectángulo 3"/>
          <p:cNvSpPr/>
          <p:nvPr/>
        </p:nvSpPr>
        <p:spPr>
          <a:xfrm>
            <a:off x="242811" y="4663303"/>
            <a:ext cx="3106665" cy="369332"/>
          </a:xfrm>
          <a:prstGeom prst="rect">
            <a:avLst/>
          </a:prstGeom>
        </p:spPr>
        <p:txBody>
          <a:bodyPr wrap="none" lIns="91410" tIns="45705" rIns="91410" bIns="45705">
            <a:spAutoFit/>
          </a:bodyPr>
          <a:lstStyle/>
          <a:p>
            <a:r>
              <a:rPr lang="en-US" sz="1200" dirty="0"/>
              <a:t>European Heart Journal (2018) 39, 1181–119</a:t>
            </a:r>
            <a:r>
              <a:rPr lang="en-US" dirty="0"/>
              <a:t>0</a:t>
            </a:r>
            <a:endParaRPr lang="en-GB" dirty="0"/>
          </a:p>
        </p:txBody>
      </p:sp>
    </p:spTree>
    <p:extLst>
      <p:ext uri="{BB962C8B-B14F-4D97-AF65-F5344CB8AC3E}">
        <p14:creationId xmlns:p14="http://schemas.microsoft.com/office/powerpoint/2010/main" val="24760033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54727" y="379482"/>
            <a:ext cx="8043344" cy="1790583"/>
          </a:xfrm>
        </p:spPr>
        <p:txBody>
          <a:bodyPr>
            <a:normAutofit/>
          </a:bodyPr>
          <a:lstStyle/>
          <a:p>
            <a:r>
              <a:rPr lang="en-US" sz="2800" b="1" dirty="0">
                <a:solidFill>
                  <a:srgbClr val="4682B4"/>
                </a:solidFill>
                <a:ea typeface="Arial" charset="0"/>
                <a:cs typeface="Arial" charset="0"/>
              </a:rPr>
              <a:t>Alirocumab Reduces Risk of Death after ACS in Patients with Persistently Elevated Atherogenic Lipoproteins on Intensive Statin Treatment</a:t>
            </a:r>
            <a:br>
              <a:rPr lang="en-US" sz="2800" b="1" dirty="0">
                <a:solidFill>
                  <a:srgbClr val="4682B4"/>
                </a:solidFill>
                <a:ea typeface="Arial" charset="0"/>
                <a:cs typeface="Arial" charset="0"/>
              </a:rPr>
            </a:br>
            <a:endParaRPr lang="en-GB" sz="2800" dirty="0">
              <a:solidFill>
                <a:srgbClr val="4682B4"/>
              </a:solidFill>
              <a:ea typeface="Arial" charset="0"/>
              <a:cs typeface="Arial" charset="0"/>
            </a:endParaRPr>
          </a:p>
        </p:txBody>
      </p:sp>
      <p:sp>
        <p:nvSpPr>
          <p:cNvPr id="5" name="Subtitle 4"/>
          <p:cNvSpPr>
            <a:spLocks noGrp="1"/>
          </p:cNvSpPr>
          <p:nvPr>
            <p:ph type="subTitle" idx="1"/>
          </p:nvPr>
        </p:nvSpPr>
        <p:spPr>
          <a:xfrm>
            <a:off x="809298" y="2019105"/>
            <a:ext cx="7516857" cy="1487473"/>
          </a:xfrm>
          <a:solidFill>
            <a:schemeClr val="accent5">
              <a:lumMod val="20000"/>
              <a:lumOff val="80000"/>
            </a:schemeClr>
          </a:solidFill>
        </p:spPr>
        <p:txBody>
          <a:bodyPr anchor="ctr" anchorCtr="0">
            <a:noAutofit/>
          </a:bodyPr>
          <a:lstStyle/>
          <a:p>
            <a:pPr>
              <a:lnSpc>
                <a:spcPct val="110000"/>
              </a:lnSpc>
              <a:spcBef>
                <a:spcPts val="0"/>
              </a:spcBef>
            </a:pPr>
            <a:r>
              <a:rPr lang="en-GB" sz="1400" dirty="0"/>
              <a:t>Gregory G. Schwartz, Michael Szarek, Deepak L. Bhatt, Vera A. Bittner, Marie-France </a:t>
            </a:r>
            <a:r>
              <a:rPr lang="en-GB" sz="1400" dirty="0" err="1"/>
              <a:t>Bregeault</a:t>
            </a:r>
            <a:r>
              <a:rPr lang="en-GB" sz="1400" dirty="0"/>
              <a:t>, </a:t>
            </a:r>
          </a:p>
          <a:p>
            <a:pPr>
              <a:lnSpc>
                <a:spcPct val="110000"/>
              </a:lnSpc>
              <a:spcBef>
                <a:spcPts val="0"/>
              </a:spcBef>
            </a:pPr>
            <a:r>
              <a:rPr lang="en-GB" sz="1400" dirty="0"/>
              <a:t>Anthony J. Dalby, Rafael Diaz, Jay M. Edelberg, Shaun G. Goodman, Corinne Hanotin, </a:t>
            </a:r>
          </a:p>
          <a:p>
            <a:pPr>
              <a:lnSpc>
                <a:spcPct val="110000"/>
              </a:lnSpc>
              <a:spcBef>
                <a:spcPts val="0"/>
              </a:spcBef>
            </a:pPr>
            <a:r>
              <a:rPr lang="en-GB" sz="1400" dirty="0"/>
              <a:t>Robert A. Harrington, J. Wouter Jukema, Guillaume Lecorps, Kenneth W. Mahaffey, Angèle Moryusef, </a:t>
            </a:r>
          </a:p>
          <a:p>
            <a:pPr>
              <a:lnSpc>
                <a:spcPct val="110000"/>
              </a:lnSpc>
              <a:spcBef>
                <a:spcPts val="0"/>
              </a:spcBef>
            </a:pPr>
            <a:r>
              <a:rPr lang="en-GB" sz="1400" dirty="0"/>
              <a:t>Petr Ostadal, Alexander Parkhomenko, Robert Pordy, Matthew T. Roe, Pierluigi Tricoci, Robert Vogel, </a:t>
            </a:r>
          </a:p>
          <a:p>
            <a:pPr>
              <a:lnSpc>
                <a:spcPct val="110000"/>
              </a:lnSpc>
              <a:spcBef>
                <a:spcPts val="0"/>
              </a:spcBef>
            </a:pPr>
            <a:r>
              <a:rPr lang="en-GB" sz="1400" dirty="0"/>
              <a:t>Harvey D. White, Andreas M. Zeiher, Ph. Gabriel Steg</a:t>
            </a:r>
          </a:p>
          <a:p>
            <a:pPr>
              <a:lnSpc>
                <a:spcPct val="110000"/>
              </a:lnSpc>
              <a:spcBef>
                <a:spcPts val="0"/>
              </a:spcBef>
            </a:pPr>
            <a:r>
              <a:rPr lang="en-GB" sz="1400" dirty="0"/>
              <a:t>On behalf of the ODYSSEY OUTCOMES Investigators and Committees</a:t>
            </a:r>
            <a:endParaRPr lang="fr-FR" sz="1400" dirty="0">
              <a:cs typeface="Calibri"/>
            </a:endParaRPr>
          </a:p>
        </p:txBody>
      </p:sp>
      <p:sp>
        <p:nvSpPr>
          <p:cNvPr id="2" name="ZoneTexte 1"/>
          <p:cNvSpPr txBox="1"/>
          <p:nvPr/>
        </p:nvSpPr>
        <p:spPr>
          <a:xfrm>
            <a:off x="1825887" y="3822771"/>
            <a:ext cx="5590530" cy="465512"/>
          </a:xfrm>
          <a:prstGeom prst="rect">
            <a:avLst/>
          </a:prstGeom>
          <a:noFill/>
        </p:spPr>
        <p:txBody>
          <a:bodyPr wrap="square" lIns="34288" tIns="17144" rIns="34288" bIns="17144" rtlCol="0">
            <a:spAutoFit/>
          </a:bodyPr>
          <a:lstStyle/>
          <a:p>
            <a:pPr algn="ctr" defTabSz="914286">
              <a:defRPr/>
            </a:pPr>
            <a:r>
              <a:rPr lang="en-US" sz="1400" dirty="0">
                <a:solidFill>
                  <a:prstClr val="black"/>
                </a:solidFill>
                <a:latin typeface="Calibri"/>
              </a:rPr>
              <a:t>American Heart Association Scientific Sessions</a:t>
            </a:r>
          </a:p>
          <a:p>
            <a:pPr algn="ctr" defTabSz="914286">
              <a:defRPr/>
            </a:pPr>
            <a:r>
              <a:rPr lang="en-US" sz="1400" dirty="0">
                <a:solidFill>
                  <a:prstClr val="black"/>
                </a:solidFill>
                <a:latin typeface="Calibri"/>
              </a:rPr>
              <a:t>November 11, 2018</a:t>
            </a:r>
          </a:p>
        </p:txBody>
      </p:sp>
      <p:sp>
        <p:nvSpPr>
          <p:cNvPr id="6" name="TextBox 5">
            <a:extLst>
              <a:ext uri="{FF2B5EF4-FFF2-40B4-BE49-F238E27FC236}">
                <a16:creationId xmlns="" xmlns:a16="http://schemas.microsoft.com/office/drawing/2014/main" id="{22F141A0-0ED0-FD40-A4E5-0F3726B0DA73}"/>
              </a:ext>
            </a:extLst>
          </p:cNvPr>
          <p:cNvSpPr txBox="1"/>
          <p:nvPr/>
        </p:nvSpPr>
        <p:spPr>
          <a:xfrm>
            <a:off x="0" y="4866620"/>
            <a:ext cx="2057981" cy="219291"/>
          </a:xfrm>
          <a:prstGeom prst="rect">
            <a:avLst/>
          </a:prstGeom>
          <a:noFill/>
        </p:spPr>
        <p:txBody>
          <a:bodyPr wrap="none" lIns="34288" tIns="17144" rIns="34288" bIns="17144" rtlCol="0">
            <a:spAutoFit/>
          </a:bodyPr>
          <a:lstStyle/>
          <a:p>
            <a:pPr defTabSz="914286">
              <a:defRPr/>
            </a:pPr>
            <a:r>
              <a:rPr lang="en-GB" sz="1200" dirty="0">
                <a:solidFill>
                  <a:prstClr val="black"/>
                </a:solidFill>
                <a:latin typeface="Calibri"/>
              </a:rPr>
              <a:t>ClinicalTrials.gov: NCT01663402</a:t>
            </a:r>
            <a:endParaRPr lang="en-US" sz="1200" dirty="0">
              <a:solidFill>
                <a:prstClr val="black"/>
              </a:solidFill>
              <a:latin typeface="Calibri"/>
            </a:endParaRPr>
          </a:p>
        </p:txBody>
      </p:sp>
    </p:spTree>
    <p:extLst>
      <p:ext uri="{BB962C8B-B14F-4D97-AF65-F5344CB8AC3E}">
        <p14:creationId xmlns:p14="http://schemas.microsoft.com/office/powerpoint/2010/main" val="6955345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7002" y="290291"/>
            <a:ext cx="5452114" cy="3159881"/>
          </a:xfrm>
          <a:prstGeom prst="rect">
            <a:avLst/>
          </a:prstGeom>
          <a:ln>
            <a:solidFill>
              <a:srgbClr val="000090"/>
            </a:solidFill>
          </a:ln>
        </p:spPr>
      </p:pic>
      <p:pic>
        <p:nvPicPr>
          <p:cNvPr id="3" name="Imagen 2"/>
          <p:cNvPicPr>
            <a:picLocks noChangeAspect="1"/>
          </p:cNvPicPr>
          <p:nvPr/>
        </p:nvPicPr>
        <p:blipFill>
          <a:blip r:embed="rId3"/>
          <a:stretch>
            <a:fillRect/>
          </a:stretch>
        </p:blipFill>
        <p:spPr>
          <a:xfrm>
            <a:off x="3349471" y="1005703"/>
            <a:ext cx="5486400" cy="3657600"/>
          </a:xfrm>
          <a:prstGeom prst="rect">
            <a:avLst/>
          </a:prstGeom>
          <a:ln>
            <a:solidFill>
              <a:srgbClr val="000090"/>
            </a:solidFill>
          </a:ln>
          <a:effectLst>
            <a:outerShdw blurRad="190500" dist="190500" dir="12120000" algn="tl" rotWithShape="0">
              <a:srgbClr val="000000">
                <a:alpha val="43000"/>
              </a:srgbClr>
            </a:outerShdw>
          </a:effectLst>
        </p:spPr>
      </p:pic>
      <p:sp>
        <p:nvSpPr>
          <p:cNvPr id="4" name="Rectángulo 3"/>
          <p:cNvSpPr/>
          <p:nvPr/>
        </p:nvSpPr>
        <p:spPr>
          <a:xfrm>
            <a:off x="242811" y="4663303"/>
            <a:ext cx="3106665" cy="369332"/>
          </a:xfrm>
          <a:prstGeom prst="rect">
            <a:avLst/>
          </a:prstGeom>
        </p:spPr>
        <p:txBody>
          <a:bodyPr wrap="none" lIns="91410" tIns="45705" rIns="91410" bIns="45705">
            <a:spAutoFit/>
          </a:bodyPr>
          <a:lstStyle/>
          <a:p>
            <a:r>
              <a:rPr lang="en-US" sz="1200" dirty="0"/>
              <a:t>European Heart Journal (2018) 39, 1181–119</a:t>
            </a:r>
            <a:r>
              <a:rPr lang="en-US" dirty="0"/>
              <a:t>0</a:t>
            </a:r>
            <a:endParaRPr lang="en-GB" dirty="0"/>
          </a:p>
        </p:txBody>
      </p:sp>
    </p:spTree>
    <p:extLst>
      <p:ext uri="{BB962C8B-B14F-4D97-AF65-F5344CB8AC3E}">
        <p14:creationId xmlns:p14="http://schemas.microsoft.com/office/powerpoint/2010/main" val="2352156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18446" y="1370763"/>
            <a:ext cx="7292567" cy="2554545"/>
          </a:xfrm>
          <a:prstGeom prst="rect">
            <a:avLst/>
          </a:prstGeom>
          <a:solidFill>
            <a:srgbClr val="E2F0D9"/>
          </a:solidFill>
          <a:effectLst>
            <a:outerShdw blurRad="50800" dist="38100" dir="2700000" algn="tl" rotWithShape="0">
              <a:prstClr val="black">
                <a:alpha val="40000"/>
              </a:prstClr>
            </a:outerShdw>
          </a:effectLst>
        </p:spPr>
        <p:txBody>
          <a:bodyPr wrap="square" lIns="91410" tIns="45705" rIns="91410" bIns="45705" rtlCol="0">
            <a:spAutoFit/>
          </a:bodyPr>
          <a:lstStyle/>
          <a:p>
            <a:pPr marL="342795" indent="-342795">
              <a:buFont typeface="Wingdings" charset="2"/>
              <a:buChar char="ü"/>
            </a:pPr>
            <a:r>
              <a:rPr lang="en-GB" sz="2000" b="1" dirty="0">
                <a:solidFill>
                  <a:srgbClr val="008000"/>
                </a:solidFill>
              </a:rPr>
              <a:t>Las HDL </a:t>
            </a:r>
            <a:r>
              <a:rPr lang="en-GB" sz="2000" b="1" dirty="0" err="1">
                <a:solidFill>
                  <a:srgbClr val="008000"/>
                </a:solidFill>
              </a:rPr>
              <a:t>suponen</a:t>
            </a:r>
            <a:r>
              <a:rPr lang="en-GB" sz="2000" b="1" dirty="0">
                <a:solidFill>
                  <a:srgbClr val="008000"/>
                </a:solidFill>
              </a:rPr>
              <a:t> el 95% de </a:t>
            </a:r>
            <a:r>
              <a:rPr lang="en-GB" sz="2000" b="1" dirty="0" err="1">
                <a:solidFill>
                  <a:srgbClr val="008000"/>
                </a:solidFill>
              </a:rPr>
              <a:t>las</a:t>
            </a:r>
            <a:r>
              <a:rPr lang="en-GB" sz="2000" b="1" dirty="0">
                <a:solidFill>
                  <a:srgbClr val="008000"/>
                </a:solidFill>
              </a:rPr>
              <a:t> </a:t>
            </a:r>
            <a:r>
              <a:rPr lang="en-GB" sz="2000" b="1" dirty="0" err="1">
                <a:solidFill>
                  <a:srgbClr val="008000"/>
                </a:solidFill>
              </a:rPr>
              <a:t>partículas</a:t>
            </a:r>
            <a:r>
              <a:rPr lang="en-GB" sz="2000" b="1" dirty="0">
                <a:solidFill>
                  <a:srgbClr val="008000"/>
                </a:solidFill>
              </a:rPr>
              <a:t> </a:t>
            </a:r>
            <a:r>
              <a:rPr lang="en-GB" sz="2000" b="1" dirty="0" err="1">
                <a:solidFill>
                  <a:srgbClr val="008000"/>
                </a:solidFill>
              </a:rPr>
              <a:t>lipoproteicas</a:t>
            </a:r>
            <a:r>
              <a:rPr lang="en-GB" sz="2000" b="1" dirty="0">
                <a:solidFill>
                  <a:srgbClr val="008000"/>
                </a:solidFill>
              </a:rPr>
              <a:t> </a:t>
            </a:r>
            <a:r>
              <a:rPr lang="en-GB" sz="2000" b="1" dirty="0" err="1">
                <a:solidFill>
                  <a:srgbClr val="008000"/>
                </a:solidFill>
              </a:rPr>
              <a:t>circulantes</a:t>
            </a:r>
            <a:r>
              <a:rPr lang="en-GB" sz="2000" b="1" dirty="0">
                <a:solidFill>
                  <a:srgbClr val="008000"/>
                </a:solidFill>
              </a:rPr>
              <a:t> </a:t>
            </a:r>
          </a:p>
          <a:p>
            <a:pPr marL="342795" indent="-342795">
              <a:buFont typeface="Wingdings" charset="2"/>
              <a:buChar char="ü"/>
            </a:pPr>
            <a:endParaRPr lang="en-GB" sz="2000" b="1" dirty="0">
              <a:solidFill>
                <a:srgbClr val="008000"/>
              </a:solidFill>
            </a:endParaRPr>
          </a:p>
          <a:p>
            <a:pPr marL="342795" indent="-342795">
              <a:buFont typeface="Wingdings" charset="2"/>
              <a:buChar char="ü"/>
            </a:pPr>
            <a:r>
              <a:rPr lang="en-GB" sz="2000" b="1" dirty="0">
                <a:solidFill>
                  <a:srgbClr val="008000"/>
                </a:solidFill>
              </a:rPr>
              <a:t>Su </a:t>
            </a:r>
            <a:r>
              <a:rPr lang="en-GB" sz="2000" b="1" dirty="0" err="1">
                <a:solidFill>
                  <a:srgbClr val="008000"/>
                </a:solidFill>
              </a:rPr>
              <a:t>función</a:t>
            </a:r>
            <a:r>
              <a:rPr lang="en-GB" sz="2000" b="1" dirty="0">
                <a:solidFill>
                  <a:srgbClr val="008000"/>
                </a:solidFill>
              </a:rPr>
              <a:t> </a:t>
            </a:r>
            <a:r>
              <a:rPr lang="en-GB" sz="2000" b="1" dirty="0" err="1">
                <a:solidFill>
                  <a:srgbClr val="008000"/>
                </a:solidFill>
              </a:rPr>
              <a:t>fisiológica</a:t>
            </a:r>
            <a:r>
              <a:rPr lang="en-GB" sz="2000" b="1" dirty="0">
                <a:solidFill>
                  <a:srgbClr val="008000"/>
                </a:solidFill>
              </a:rPr>
              <a:t> no </a:t>
            </a:r>
            <a:r>
              <a:rPr lang="en-GB" sz="2000" b="1" dirty="0" err="1">
                <a:solidFill>
                  <a:srgbClr val="008000"/>
                </a:solidFill>
              </a:rPr>
              <a:t>es</a:t>
            </a:r>
            <a:r>
              <a:rPr lang="en-GB" sz="2000" b="1" dirty="0">
                <a:solidFill>
                  <a:srgbClr val="008000"/>
                </a:solidFill>
              </a:rPr>
              <a:t> </a:t>
            </a:r>
            <a:r>
              <a:rPr lang="en-GB" sz="2000" b="1" dirty="0" err="1">
                <a:solidFill>
                  <a:srgbClr val="008000"/>
                </a:solidFill>
              </a:rPr>
              <a:t>totalmente</a:t>
            </a:r>
            <a:r>
              <a:rPr lang="en-GB" sz="2000" b="1" dirty="0">
                <a:solidFill>
                  <a:srgbClr val="008000"/>
                </a:solidFill>
              </a:rPr>
              <a:t> </a:t>
            </a:r>
            <a:r>
              <a:rPr lang="en-GB" sz="2000" b="1" dirty="0" err="1">
                <a:solidFill>
                  <a:srgbClr val="008000"/>
                </a:solidFill>
              </a:rPr>
              <a:t>conocida</a:t>
            </a:r>
            <a:r>
              <a:rPr lang="en-GB" sz="2000" b="1" dirty="0">
                <a:solidFill>
                  <a:srgbClr val="008000"/>
                </a:solidFill>
              </a:rPr>
              <a:t> </a:t>
            </a:r>
            <a:r>
              <a:rPr lang="en-GB" sz="2000" b="1" dirty="0" err="1">
                <a:solidFill>
                  <a:srgbClr val="008000"/>
                </a:solidFill>
              </a:rPr>
              <a:t>pero</a:t>
            </a:r>
            <a:r>
              <a:rPr lang="en-GB" sz="2000" b="1" dirty="0">
                <a:solidFill>
                  <a:srgbClr val="008000"/>
                </a:solidFill>
              </a:rPr>
              <a:t> sin </a:t>
            </a:r>
            <a:r>
              <a:rPr lang="en-GB" sz="2000" b="1" dirty="0" err="1">
                <a:solidFill>
                  <a:srgbClr val="008000"/>
                </a:solidFill>
              </a:rPr>
              <a:t>duda</a:t>
            </a:r>
            <a:r>
              <a:rPr lang="en-GB" sz="2000" b="1" dirty="0">
                <a:solidFill>
                  <a:srgbClr val="008000"/>
                </a:solidFill>
              </a:rPr>
              <a:t> </a:t>
            </a:r>
            <a:r>
              <a:rPr lang="en-GB" sz="2000" b="1" dirty="0" err="1">
                <a:solidFill>
                  <a:srgbClr val="008000"/>
                </a:solidFill>
              </a:rPr>
              <a:t>va</a:t>
            </a:r>
            <a:r>
              <a:rPr lang="en-GB" sz="2000" b="1" dirty="0">
                <a:solidFill>
                  <a:srgbClr val="008000"/>
                </a:solidFill>
              </a:rPr>
              <a:t> mucho </a:t>
            </a:r>
            <a:r>
              <a:rPr lang="en-GB" sz="2000" b="1" dirty="0" err="1">
                <a:solidFill>
                  <a:srgbClr val="008000"/>
                </a:solidFill>
              </a:rPr>
              <a:t>más</a:t>
            </a:r>
            <a:r>
              <a:rPr lang="en-GB" sz="2000" b="1" dirty="0">
                <a:solidFill>
                  <a:srgbClr val="008000"/>
                </a:solidFill>
              </a:rPr>
              <a:t> </a:t>
            </a:r>
            <a:r>
              <a:rPr lang="en-GB" sz="2000" b="1" dirty="0" err="1">
                <a:solidFill>
                  <a:srgbClr val="008000"/>
                </a:solidFill>
              </a:rPr>
              <a:t>allá</a:t>
            </a:r>
            <a:r>
              <a:rPr lang="en-GB" sz="2000" b="1" dirty="0">
                <a:solidFill>
                  <a:srgbClr val="008000"/>
                </a:solidFill>
              </a:rPr>
              <a:t> del </a:t>
            </a:r>
            <a:r>
              <a:rPr lang="en-GB" sz="2000" b="1" dirty="0" err="1">
                <a:solidFill>
                  <a:srgbClr val="008000"/>
                </a:solidFill>
              </a:rPr>
              <a:t>transporte</a:t>
            </a:r>
            <a:r>
              <a:rPr lang="en-GB" sz="2000" b="1" dirty="0">
                <a:solidFill>
                  <a:srgbClr val="008000"/>
                </a:solidFill>
              </a:rPr>
              <a:t> </a:t>
            </a:r>
            <a:r>
              <a:rPr lang="en-GB" sz="2000" b="1" dirty="0" err="1">
                <a:solidFill>
                  <a:srgbClr val="008000"/>
                </a:solidFill>
              </a:rPr>
              <a:t>reverso</a:t>
            </a:r>
            <a:r>
              <a:rPr lang="en-GB" sz="2000" b="1" dirty="0">
                <a:solidFill>
                  <a:srgbClr val="008000"/>
                </a:solidFill>
              </a:rPr>
              <a:t> del </a:t>
            </a:r>
            <a:r>
              <a:rPr lang="en-GB" sz="2000" b="1" dirty="0" err="1">
                <a:solidFill>
                  <a:srgbClr val="008000"/>
                </a:solidFill>
              </a:rPr>
              <a:t>colesterol</a:t>
            </a:r>
            <a:endParaRPr lang="en-GB" sz="2000" b="1" dirty="0">
              <a:solidFill>
                <a:srgbClr val="008000"/>
              </a:solidFill>
            </a:endParaRPr>
          </a:p>
          <a:p>
            <a:pPr marL="342795" indent="-342795">
              <a:buFont typeface="Wingdings" charset="2"/>
              <a:buChar char="ü"/>
            </a:pPr>
            <a:endParaRPr lang="en-GB" sz="2000" b="1" dirty="0">
              <a:solidFill>
                <a:srgbClr val="008000"/>
              </a:solidFill>
            </a:endParaRPr>
          </a:p>
          <a:p>
            <a:pPr marL="342795" indent="-342795">
              <a:buFont typeface="Wingdings" charset="2"/>
              <a:buChar char="ü"/>
            </a:pPr>
            <a:r>
              <a:rPr lang="en-GB" sz="2000" b="1" dirty="0">
                <a:solidFill>
                  <a:srgbClr val="008000"/>
                </a:solidFill>
              </a:rPr>
              <a:t>Entre sus </a:t>
            </a:r>
            <a:r>
              <a:rPr lang="en-GB" sz="2000" b="1" dirty="0" err="1">
                <a:solidFill>
                  <a:srgbClr val="008000"/>
                </a:solidFill>
              </a:rPr>
              <a:t>funciones</a:t>
            </a:r>
            <a:r>
              <a:rPr lang="en-GB" sz="2000" b="1" dirty="0">
                <a:solidFill>
                  <a:srgbClr val="008000"/>
                </a:solidFill>
              </a:rPr>
              <a:t> hay </a:t>
            </a:r>
            <a:r>
              <a:rPr lang="en-GB" sz="2000" b="1" dirty="0" err="1">
                <a:solidFill>
                  <a:srgbClr val="008000"/>
                </a:solidFill>
              </a:rPr>
              <a:t>aspectos</a:t>
            </a:r>
            <a:r>
              <a:rPr lang="en-GB" sz="2000" b="1" dirty="0">
                <a:solidFill>
                  <a:srgbClr val="008000"/>
                </a:solidFill>
              </a:rPr>
              <a:t> </a:t>
            </a:r>
            <a:r>
              <a:rPr lang="en-GB" sz="2000" b="1" dirty="0" err="1">
                <a:solidFill>
                  <a:srgbClr val="008000"/>
                </a:solidFill>
              </a:rPr>
              <a:t>relacionados</a:t>
            </a:r>
            <a:r>
              <a:rPr lang="en-GB" sz="2000" b="1" dirty="0">
                <a:solidFill>
                  <a:srgbClr val="008000"/>
                </a:solidFill>
              </a:rPr>
              <a:t> con el control de la </a:t>
            </a:r>
            <a:r>
              <a:rPr lang="en-GB" sz="2000" b="1" dirty="0" err="1">
                <a:solidFill>
                  <a:srgbClr val="008000"/>
                </a:solidFill>
              </a:rPr>
              <a:t>inflamación</a:t>
            </a:r>
            <a:r>
              <a:rPr lang="en-GB" sz="2000" b="1" dirty="0">
                <a:solidFill>
                  <a:srgbClr val="008000"/>
                </a:solidFill>
              </a:rPr>
              <a:t> y la </a:t>
            </a:r>
            <a:r>
              <a:rPr lang="en-GB" sz="2000" b="1" dirty="0" err="1">
                <a:solidFill>
                  <a:srgbClr val="008000"/>
                </a:solidFill>
              </a:rPr>
              <a:t>inmunidad</a:t>
            </a:r>
            <a:endParaRPr lang="en-GB" sz="2000" b="1" dirty="0">
              <a:solidFill>
                <a:srgbClr val="008000"/>
              </a:solidFill>
            </a:endParaRPr>
          </a:p>
        </p:txBody>
      </p:sp>
    </p:spTree>
    <p:extLst>
      <p:ext uri="{BB962C8B-B14F-4D97-AF65-F5344CB8AC3E}">
        <p14:creationId xmlns:p14="http://schemas.microsoft.com/office/powerpoint/2010/main" val="29842231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19238" y="2115537"/>
            <a:ext cx="7450668" cy="1077218"/>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lIns="91406" tIns="45703" rIns="91406" bIns="45703">
            <a:spAutoFit/>
          </a:bodyPr>
          <a:lstStyle/>
          <a:p>
            <a:r>
              <a:rPr lang="en-US" sz="3200" b="1" dirty="0" err="1">
                <a:solidFill>
                  <a:srgbClr val="008000"/>
                </a:solidFill>
              </a:rPr>
              <a:t>Guías</a:t>
            </a:r>
            <a:r>
              <a:rPr lang="en-US" sz="3200" b="1" dirty="0">
                <a:solidFill>
                  <a:srgbClr val="008000"/>
                </a:solidFill>
              </a:rPr>
              <a:t> ACC/AHA </a:t>
            </a:r>
            <a:endParaRPr lang="en-GB" sz="3200" b="1" dirty="0">
              <a:solidFill>
                <a:srgbClr val="008000"/>
              </a:solidFill>
            </a:endParaRPr>
          </a:p>
          <a:p>
            <a:pPr lvl="0"/>
            <a:r>
              <a:rPr lang="es-ES" sz="2800" b="1" i="1" dirty="0">
                <a:solidFill>
                  <a:srgbClr val="008000"/>
                </a:solidFill>
              </a:rPr>
              <a:t>¿La teoría </a:t>
            </a:r>
            <a:r>
              <a:rPr lang="es-ES" sz="2800" b="1" i="1" dirty="0" err="1">
                <a:solidFill>
                  <a:srgbClr val="008000"/>
                </a:solidFill>
              </a:rPr>
              <a:t>estatínica</a:t>
            </a:r>
            <a:r>
              <a:rPr lang="es-ES" sz="2800" b="1" i="1" dirty="0">
                <a:solidFill>
                  <a:srgbClr val="008000"/>
                </a:solidFill>
              </a:rPr>
              <a:t> de la arteriosclerosis?</a:t>
            </a:r>
            <a:r>
              <a:rPr lang="es-ES" sz="3200" b="1" dirty="0">
                <a:solidFill>
                  <a:srgbClr val="008000"/>
                </a:solidFill>
              </a:rPr>
              <a:t> </a:t>
            </a:r>
            <a:endParaRPr lang="es-ES" sz="3200" dirty="0">
              <a:solidFill>
                <a:srgbClr val="008000"/>
              </a:solidFill>
            </a:endParaRPr>
          </a:p>
        </p:txBody>
      </p:sp>
    </p:spTree>
    <p:extLst>
      <p:ext uri="{BB962C8B-B14F-4D97-AF65-F5344CB8AC3E}">
        <p14:creationId xmlns:p14="http://schemas.microsoft.com/office/powerpoint/2010/main" val="42745708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MSEBAQEBEUFBAQEBQQEA8WDw8PDxQQFBAVFBQVEhQXGyYgGBkjGRIWHy8gIycqLCwsFR4xNTIqNSYrLCkBCQoKDgwNFA8PFiwgFBgpKSwpKTUyNSwsKSksKSkpKSkpKTY1MDYpKSkpKSkpKSkpLCkpLCkpKSwpKSksKSkpKf/AABEIAMwAzAMBIgACEQEDEQH/xAAbAAEAAgMBAQAAAAAAAAAAAAAABQYCAwQBB//EAEUQAAIBAgIHAwgHBgMJAAAAAAABAgMRBBIFBhMhMUFRYYGRIiNxcqGxssEUMjNSYtHwB0JDU5LCVHPhFRY0Y4KDk6Kj/8QAFgEBAQEAAAAAAAAAAAAAAAAAAAEC/8QAGhEBAQACAwAAAAAAAAAAAAAAABEBEkFRYf/aAAwDAQACEQMRAD8A+4gAAAAAAAAAAAAAAAAAAAa61ZRi5S3KKuwODHax0KNWFCpUSq1FmUeLUfvS6R7eBIwkmk07pq6a3prsZA4PR8Hia869OO0xVGMWnFSvRV1s9/FK+9c2TlCjGEYwhFRhFKMYpJRUVwSS4IDYAAAAAAAAAAAAAAAAAAAAAAAADTPELka3iQOoHJ9JM4YpcwN7OKfnKmX+HSacukqvFL0R4+m3Q243ENJKG+c3lguV+r7Et79Bsw2HUIqK5cW+LfFt9rd33gYYzBqpGzupJ3hNfWjLqvy5mrCYx32VWyqpXTX1ZxX70PmuR2nPjMKpxs9zTvGa+tGS4NAdAOTBYlu8J2VSG6VuD6Sj2P8AM6wAAAAAAAAAAAAAAAAAAAHDjMVbyV3nXVnaLfRN+CK1UxV3frvA7nXPHiCPdcxdcCQ+kD6T2/IjfpBzVq+Z7Pla9T1eUf8Aqa8EwJ7ReKUpbSXCSy0+yHX0ye/+kmipQxJZ8JWzQjLqlf08wNwAA4NJxy5aq/d8mXbCT+Ts/E68PWUopr9MYilmhKP3oteKIjVzF5s8HxVn8n7iCbABQAAAAAAAAAAAAAAABz6Q+yqW+5L3FMeILzON00+DTT9B86x8HSqTpy4wdvSuKfgB1PEGLrke8SY/SQO6tjMsW+PJLm23ZJelsww8mlvd5SeaT6y4eCtZegjI4jNLN+7C6j2y4Sl3cF3m9YkCTjXLjoX7Cn2pvuzMoGHbnKMI/Wk1Fel/r2H0jDUVCEYLhGKj4IDaAAPCqavVLYytDlap7Km4thTtX/8Aj6v/AHfjQFxAAAAAAAAAAAAAAAAAIrHaYyyyx5bm+3sAlJStxK1rNo2NfLKDtVjuzWeVx6P0cmdMsbffJkbVowqSzRr1Iu/BSi426KLQFX0pgKlCznvi3bOt8b9vQi6uJbtGL3y59I83+ubLnjsVKnTm60NrTSebZxdSTj12a38Oh8vnrfhFUm6aryi5eSthK6jyW+3DeBYYTtZLgtyRkqxz6Px9KtHNCNd8mlhar+VvaWbVqlke1+hYirUT8jM8LShHttOqm5elbjO2Fie1R0A4Lb1VabXm4PjGL5vtfsLSV7/bmLf1cFCPbUx1FfBGRhPSWN6YKHprYiu//WERt4RZLnjZV5YnFvjjMND1MFVn7Z1fkc9WpWW+WkKrtvyxw2EpRfY24ydu8XPRExpjTbpQcopOz533ogdU6+0xcqlrZ6c5242zST495H4qpLFxlRqOVKm7ZpwfluzvaL5GOF1ZwlP+dVdrXqYiq1booxaSRc3gX6npajKTgq1Nyi7OO0hmT6NXOsqWrupWAi5V4YWltc7eZwUsre/yE90feWxIqPQAAAAAAAAAAAAGM5WTfRNny3SWsElWTW9ZvKXNq+8+ptFT0lqBTlKVSjLLKTvlleUO58UgIPF6VUl5L3M4ZYp8mZ6S0FWo/XptR+/Hy4eK4d5HxoykvJfsA3vSEl+8/EjcJo6m6krw+s3OL4X5yW7mrknhtCyk7ze7oS8dErLZbmt8ZWvaS4P9doGGFpWSSVorklZHbTmo8jCjNON7Wa3Sj0kuPdzXVNM4cbi7ASjxpqnj+0rdXSx1YXROMrrzdCWV/vStTj4y49wEhV0ulzOSek82653YT9nNeTTrVoQXNRvUl4uy95YcHqHhYLyoyqPrOpL4Y2S8AKtg6263Q64zJfH6jpvNh6jpv7krzh3PivaU/A4+pUrVMPCnOVWk3dRi3FwUsueL6XaAv+q7vGp0zJewmyL1ewUqVFKatOTcpK97X4K/oJQAAAAAAAAAAAAAAAADxoqunNH041Vs4Ri3HNNpWu77t3DkWsrGmKl60+xJez/UDjhSsey3DMYzYEVj24vOuFrTXWPJ+le5vsI/E0m+/mTVWJHRpZZZOTu6fo4uPdxXZ6ALJqbqzCFNYicVKpPfC6TyQvusnzfUthzaMXmaVuGzj8KOkAAANdapljKT4Ri5eCv8ihfs2p56+KrfhjG/rTcv7Sx676S2OBryvaU47KPrTdvdcj/2aYFwwW0a315ua9ReTH3N94FuAAAAAAAAAAAAAAAAAAApukq3naj/ABv32LkfPNJ1/OT9eXxMDojVMnIioYredlKtcDdKJprYfMrXtzT5qS4NfrquZuUj1sCxasY3PRyvdOlLJJe1W7GnddhMlS0HJxnOpFNqMVtIrnC73pdY8V2XXQtcJppNO6aunyafQDI8Z6yqa+63fQ6KhSTni672dCkt8s0tydgK3rxjZaQ0hQ0Zh3eNN5q81wj95v1Y+2SPpWFw0acIU4K0IRUIrpGKsvcVfUDU76FSlUrPPjMR5eIqcbX37OL6K+/q+4toAAAAAAAAAAAAAAAAAAAD5lpd+cqevL4mfTT5npledqevL4mBESr2ZI4GvcicTAaKrONTK+D4ekC0xPTXSluNoFg1XpeTUlzclHwV/md1HzU9m/s53dJ/dlxlD3tdl1yOTVj7Of8Amf2olMThlOLi9196a4qSd012p7wOLWLT1PCYedeq90V5Mecpckit6nas1J1XpTHq+KqrzFF8MPRfBW/mNcei3dTbUwEsXpGP0lLY6Ppxmofw54mXCfqpK6XW3QuEWB6j0AAAAAAAAAAAAAAAAAAAAB8100vPVf8AMl8TPpR810r9rUf45fEwIetE26D0a61ay4QhOo32Rju8XZHlZIs2oeF8nEztvcVBd6bfyAj6D4HWjlXYbqcmBZ9WPqT9f+0miE1Zl5NRfiXuZNgQendV44lSW1q0tpFQqbOSWeKfO6dnbddEtg8JGlThTgrQpxUIq7fkxVlv5m4AAAAAAAAAAAAAAAAAAAAAAHjZ88xsbtvq2/bcveNrpU571fK0t6vd7ilYylYCCxMS76i4fLhnL79RvuilH5MpmIhvPour1HLhaC/5affLe/eBVq+Hy1Kkek5L2nmQ79I0vP1fWv4xTNaw4ElqtH7V9sV7yfIjV2naE/X+SJcAAAAAAAAAAAAAAxzDMaW2eXYG/MM5ztsxuwOrOM5yXZi3IDs2hFaX0nkkoXteOZ+LXyN0s/UidL6DlXyt1HCUVZSSV7dH1A48RjU+hxTxCe65tep1T/Ez/wDHH8zD/cqf+In/AERQEdVSuXrV3GKWHgucPNvu4eyxVlqW+dao/wClfIlMDgKtGGSm7q7e/i2+YGWJqJ1qr/FbwSXyN1OoiGejMWm7RhJNt/Xs9753QeGxf8nwqQ/MCw0MeoXtaze9ErRxKlFST3MozwmMf8H/AOkPzJ3RcK0KcYyjZ7296dm3cCfzjORynMyUpASGcZzizSMk2B15hmOXMz1SYHTmPcxzXZ6pMDozC5ozHtwM8p5kMwBhkGQzAGvZnuQzAGtwPNmbRYDVshsjaANWyGyRsPbAatkNkbbCwGrZjZG2x4Br2Q2ZsAGGQZDMAYZBkNgAwUT3KZADGwynp6B//9k=">
            <a:hlinkClick r:id="rId2"/>
          </p:cNvPr>
          <p:cNvSpPr>
            <a:spLocks noChangeAspect="1" noChangeArrowheads="1"/>
          </p:cNvSpPr>
          <p:nvPr/>
        </p:nvSpPr>
        <p:spPr bwMode="auto">
          <a:xfrm>
            <a:off x="1164431" y="-873919"/>
            <a:ext cx="1828800" cy="1828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56" tIns="34279" rIns="68556" bIns="34279" numCol="1" anchor="t" anchorCtr="0" compatLnSpc="1">
            <a:prstTxWarp prst="textNoShape">
              <a:avLst/>
            </a:prstTxWarp>
          </a:bodyPr>
          <a:lstStyle/>
          <a:p>
            <a:pPr defTabSz="685534"/>
            <a:endParaRPr lang="en-GB" sz="1400">
              <a:solidFill>
                <a:srgbClr val="FFFFFF"/>
              </a:solidFill>
              <a:latin typeface="Gotham Rounded Light"/>
            </a:endParaRPr>
          </a:p>
        </p:txBody>
      </p:sp>
      <p:sp>
        <p:nvSpPr>
          <p:cNvPr id="5" name="AutoShape 4" descr="data:image/jpeg;base64,/9j/4AAQSkZJRgABAQAAAQABAAD/2wCEAAkGBhMSEBAQEBEUFBAQEBQQEA8WDw8PDxQQFBAVFBQVEhQXGyYgGBkjGRIWHy8gIycqLCwsFR4xNTIqNSYrLCkBCQoKDgwNFA8PFiwgFBgpKSwpKTUyNSwsKSksKSkpKSkpKTY1MDYpKSkpKSkpKSkpLCkpLCkpKSwpKSksKSkpKf/AABEIAMwAzAMBIgACEQEDEQH/xAAbAAEAAgMBAQAAAAAAAAAAAAAABQYCAwQBB//EAEUQAAIBAgIHAwgHBgMJAAAAAAABAgMRBBIFBhMhMUFRYYGRIiNxcqGxssEUMjNSYtHwB0JDU5LCVHPhFRY0Y4KDk6Kj/8QAFgEBAQEAAAAAAAAAAAAAAAAAAAEC/8QAGhEBAQACAwAAAAAAAAAAAAAAABEBEkFRYf/aAAwDAQACEQMRAD8A+4gAAAAAAAAAAAAAAAAAAAa61ZRi5S3KKuwODHax0KNWFCpUSq1FmUeLUfvS6R7eBIwkmk07pq6a3prsZA4PR8Hia869OO0xVGMWnFSvRV1s9/FK+9c2TlCjGEYwhFRhFKMYpJRUVwSS4IDYAAAAAAAAAAAAAAAAAAAAAAAADTPELka3iQOoHJ9JM4YpcwN7OKfnKmX+HSacukqvFL0R4+m3Q243ENJKG+c3lguV+r7Et79Bsw2HUIqK5cW+LfFt9rd33gYYzBqpGzupJ3hNfWjLqvy5mrCYx32VWyqpXTX1ZxX70PmuR2nPjMKpxs9zTvGa+tGS4NAdAOTBYlu8J2VSG6VuD6Sj2P8AM6wAAAAAAAAAAAAAAAAAAAHDjMVbyV3nXVnaLfRN+CK1UxV3frvA7nXPHiCPdcxdcCQ+kD6T2/IjfpBzVq+Z7Pla9T1eUf8Aqa8EwJ7ReKUpbSXCSy0+yHX0ye/+kmipQxJZ8JWzQjLqlf08wNwAA4NJxy5aq/d8mXbCT+Ts/E68PWUopr9MYilmhKP3oteKIjVzF5s8HxVn8n7iCbABQAAAAAAAAAAAAAAABz6Q+yqW+5L3FMeILzON00+DTT9B86x8HSqTpy4wdvSuKfgB1PEGLrke8SY/SQO6tjMsW+PJLm23ZJelsww8mlvd5SeaT6y4eCtZegjI4jNLN+7C6j2y4Sl3cF3m9YkCTjXLjoX7Cn2pvuzMoGHbnKMI/Wk1Fel/r2H0jDUVCEYLhGKj4IDaAAPCqavVLYytDlap7Km4thTtX/8Aj6v/AHfjQFxAAAAAAAAAAAAAAAAAIrHaYyyyx5bm+3sAlJStxK1rNo2NfLKDtVjuzWeVx6P0cmdMsbffJkbVowqSzRr1Iu/BSi426KLQFX0pgKlCznvi3bOt8b9vQi6uJbtGL3y59I83+ubLnjsVKnTm60NrTSebZxdSTj12a38Oh8vnrfhFUm6aryi5eSthK6jyW+3DeBYYTtZLgtyRkqxz6Px9KtHNCNd8mlhar+VvaWbVqlke1+hYirUT8jM8LShHttOqm5elbjO2Fie1R0A4Lb1VabXm4PjGL5vtfsLSV7/bmLf1cFCPbUx1FfBGRhPSWN6YKHprYiu//WERt4RZLnjZV5YnFvjjMND1MFVn7Z1fkc9WpWW+WkKrtvyxw2EpRfY24ydu8XPRExpjTbpQcopOz533ogdU6+0xcqlrZ6c5242zST495H4qpLFxlRqOVKm7ZpwfluzvaL5GOF1ZwlP+dVdrXqYiq1booxaSRc3gX6npajKTgq1Nyi7OO0hmT6NXOsqWrupWAi5V4YWltc7eZwUsre/yE90feWxIqPQAAAAAAAAAAAAGM5WTfRNny3SWsElWTW9ZvKXNq+8+ptFT0lqBTlKVSjLLKTvlleUO58UgIPF6VUl5L3M4ZYp8mZ6S0FWo/XptR+/Hy4eK4d5HxoykvJfsA3vSEl+8/EjcJo6m6krw+s3OL4X5yW7mrknhtCyk7ze7oS8dErLZbmt8ZWvaS4P9doGGFpWSSVorklZHbTmo8jCjNON7Wa3Sj0kuPdzXVNM4cbi7ASjxpqnj+0rdXSx1YXROMrrzdCWV/vStTj4y49wEhV0ulzOSek82653YT9nNeTTrVoQXNRvUl4uy95YcHqHhYLyoyqPrOpL4Y2S8AKtg6263Q64zJfH6jpvNh6jpv7krzh3PivaU/A4+pUrVMPCnOVWk3dRi3FwUsueL6XaAv+q7vGp0zJewmyL1ewUqVFKatOTcpK97X4K/oJQAAAAAAAAAAAAAAAADxoqunNH041Vs4Ri3HNNpWu77t3DkWsrGmKl60+xJez/UDjhSsey3DMYzYEVj24vOuFrTXWPJ+le5vsI/E0m+/mTVWJHRpZZZOTu6fo4uPdxXZ6ALJqbqzCFNYicVKpPfC6TyQvusnzfUthzaMXmaVuGzj8KOkAAANdapljKT4Ri5eCv8ihfs2p56+KrfhjG/rTcv7Sx676S2OBryvaU47KPrTdvdcj/2aYFwwW0a315ua9ReTH3N94FuAAAAAAAAAAAAAAAAAAApukq3naj/ABv32LkfPNJ1/OT9eXxMDojVMnIioYredlKtcDdKJprYfMrXtzT5qS4NfrquZuUj1sCxasY3PRyvdOlLJJe1W7GnddhMlS0HJxnOpFNqMVtIrnC73pdY8V2XXQtcJppNO6aunyafQDI8Z6yqa+63fQ6KhSTni672dCkt8s0tydgK3rxjZaQ0hQ0Zh3eNN5q81wj95v1Y+2SPpWFw0acIU4K0IRUIrpGKsvcVfUDU76FSlUrPPjMR5eIqcbX37OL6K+/q+4toAAAAAAAAAAAAAAAAAAAD5lpd+cqevL4mfTT5npledqevL4mBESr2ZI4GvcicTAaKrONTK+D4ekC0xPTXSluNoFg1XpeTUlzclHwV/md1HzU9m/s53dJ/dlxlD3tdl1yOTVj7Of8Amf2olMThlOLi9196a4qSd012p7wOLWLT1PCYedeq90V5Mecpckit6nas1J1XpTHq+KqrzFF8MPRfBW/mNcei3dTbUwEsXpGP0lLY6Ppxmofw54mXCfqpK6XW3QuEWB6j0AAAAAAAAAAAAAAAAAAAAB8100vPVf8AMl8TPpR810r9rUf45fEwIetE26D0a61ay4QhOo32Rju8XZHlZIs2oeF8nEztvcVBd6bfyAj6D4HWjlXYbqcmBZ9WPqT9f+0miE1Zl5NRfiXuZNgQendV44lSW1q0tpFQqbOSWeKfO6dnbddEtg8JGlThTgrQpxUIq7fkxVlv5m4AAAAAAAAAAAAAAAAAAAAAAHjZ88xsbtvq2/bcveNrpU571fK0t6vd7ilYylYCCxMS76i4fLhnL79RvuilH5MpmIhvPour1HLhaC/5affLe/eBVq+Hy1Kkek5L2nmQ79I0vP1fWv4xTNaw4ElqtH7V9sV7yfIjV2naE/X+SJcAAAAAAAAAAAAAAxzDMaW2eXYG/MM5ztsxuwOrOM5yXZi3IDs2hFaX0nkkoXteOZ+LXyN0s/UidL6DlXyt1HCUVZSSV7dH1A48RjU+hxTxCe65tep1T/Ez/wDHH8zD/cqf+In/AERQEdVSuXrV3GKWHgucPNvu4eyxVlqW+dao/wClfIlMDgKtGGSm7q7e/i2+YGWJqJ1qr/FbwSXyN1OoiGejMWm7RhJNt/Xs9753QeGxf8nwqQ/MCw0MeoXtaze9ErRxKlFST3MozwmMf8H/AOkPzJ3RcK0KcYyjZ7296dm3cCfzjORynMyUpASGcZzizSMk2B15hmOXMz1SYHTmPcxzXZ6pMDozC5ozHtwM8p5kMwBhkGQzAGvZnuQzAGtwPNmbRYDVshsjaANWyGyRsPbAatkNkbbCwGrZjZG2x4Br2Q2ZsAGGQZDMAYZBkNgAwUT3KZADGwynp6B//9k=">
            <a:hlinkClick r:id="rId2"/>
          </p:cNvPr>
          <p:cNvSpPr>
            <a:spLocks noChangeAspect="1" noChangeArrowheads="1"/>
          </p:cNvSpPr>
          <p:nvPr/>
        </p:nvSpPr>
        <p:spPr bwMode="auto">
          <a:xfrm>
            <a:off x="1278731" y="-759619"/>
            <a:ext cx="1828800" cy="1828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56" tIns="34279" rIns="68556" bIns="34279" numCol="1" anchor="t" anchorCtr="0" compatLnSpc="1">
            <a:prstTxWarp prst="textNoShape">
              <a:avLst/>
            </a:prstTxWarp>
          </a:bodyPr>
          <a:lstStyle/>
          <a:p>
            <a:pPr defTabSz="685534"/>
            <a:endParaRPr lang="en-GB" sz="1400">
              <a:solidFill>
                <a:srgbClr val="FFFFFF"/>
              </a:solidFill>
              <a:latin typeface="Gotham Rounded Light"/>
            </a:endParaRPr>
          </a:p>
        </p:txBody>
      </p:sp>
      <p:sp>
        <p:nvSpPr>
          <p:cNvPr id="6" name="AutoShape 6" descr="data:image/jpeg;base64,/9j/4AAQSkZJRgABAQAAAQABAAD/2wCEAAkGBhMSEBAQEBEUFBAQEBQQEA8WDw8PDxQQFBAVFBQVEhQXGyYgGBkjGRIWHy8gIycqLCwsFR4xNTIqNSYrLCkBCQoKDgwNFA8PFiwgFBgpKSwpKTUyNSwsKSksKSkpKSkpKTY1MDYpKSkpKSkpKSkpLCkpLCkpKSwpKSksKSkpKf/AABEIAMwAzAMBIgACEQEDEQH/xAAbAAEAAgMBAQAAAAAAAAAAAAAABQYCAwQBB//EAEUQAAIBAgIHAwgHBgMJAAAAAAABAgMRBBIFBhMhMUFRYYGRIiNxcqGxssEUMjNSYtHwB0JDU5LCVHPhFRY0Y4KDk6Kj/8QAFgEBAQEAAAAAAAAAAAAAAAAAAAEC/8QAGhEBAQACAwAAAAAAAAAAAAAAABEBEkFRYf/aAAwDAQACEQMRAD8A+4gAAAAAAAAAAAAAAAAAAAa61ZRi5S3KKuwODHax0KNWFCpUSq1FmUeLUfvS6R7eBIwkmk07pq6a3prsZA4PR8Hia869OO0xVGMWnFSvRV1s9/FK+9c2TlCjGEYwhFRhFKMYpJRUVwSS4IDYAAAAAAAAAAAAAAAAAAAAAAAADTPELka3iQOoHJ9JM4YpcwN7OKfnKmX+HSacukqvFL0R4+m3Q243ENJKG+c3lguV+r7Et79Bsw2HUIqK5cW+LfFt9rd33gYYzBqpGzupJ3hNfWjLqvy5mrCYx32VWyqpXTX1ZxX70PmuR2nPjMKpxs9zTvGa+tGS4NAdAOTBYlu8J2VSG6VuD6Sj2P8AM6wAAAAAAAAAAAAAAAAAAAHDjMVbyV3nXVnaLfRN+CK1UxV3frvA7nXPHiCPdcxdcCQ+kD6T2/IjfpBzVq+Z7Pla9T1eUf8Aqa8EwJ7ReKUpbSXCSy0+yHX0ye/+kmipQxJZ8JWzQjLqlf08wNwAA4NJxy5aq/d8mXbCT+Ts/E68PWUopr9MYilmhKP3oteKIjVzF5s8HxVn8n7iCbABQAAAAAAAAAAAAAAABz6Q+yqW+5L3FMeILzON00+DTT9B86x8HSqTpy4wdvSuKfgB1PEGLrke8SY/SQO6tjMsW+PJLm23ZJelsww8mlvd5SeaT6y4eCtZegjI4jNLN+7C6j2y4Sl3cF3m9YkCTjXLjoX7Cn2pvuzMoGHbnKMI/Wk1Fel/r2H0jDUVCEYLhGKj4IDaAAPCqavVLYytDlap7Km4thTtX/8Aj6v/AHfjQFxAAAAAAAAAAAAAAAAAIrHaYyyyx5bm+3sAlJStxK1rNo2NfLKDtVjuzWeVx6P0cmdMsbffJkbVowqSzRr1Iu/BSi426KLQFX0pgKlCznvi3bOt8b9vQi6uJbtGL3y59I83+ubLnjsVKnTm60NrTSebZxdSTj12a38Oh8vnrfhFUm6aryi5eSthK6jyW+3DeBYYTtZLgtyRkqxz6Px9KtHNCNd8mlhar+VvaWbVqlke1+hYirUT8jM8LShHttOqm5elbjO2Fie1R0A4Lb1VabXm4PjGL5vtfsLSV7/bmLf1cFCPbUx1FfBGRhPSWN6YKHprYiu//WERt4RZLnjZV5YnFvjjMND1MFVn7Z1fkc9WpWW+WkKrtvyxw2EpRfY24ydu8XPRExpjTbpQcopOz533ogdU6+0xcqlrZ6c5242zST495H4qpLFxlRqOVKm7ZpwfluzvaL5GOF1ZwlP+dVdrXqYiq1booxaSRc3gX6npajKTgq1Nyi7OO0hmT6NXOsqWrupWAi5V4YWltc7eZwUsre/yE90feWxIqPQAAAAAAAAAAAAGM5WTfRNny3SWsElWTW9ZvKXNq+8+ptFT0lqBTlKVSjLLKTvlleUO58UgIPF6VUl5L3M4ZYp8mZ6S0FWo/XptR+/Hy4eK4d5HxoykvJfsA3vSEl+8/EjcJo6m6krw+s3OL4X5yW7mrknhtCyk7ze7oS8dErLZbmt8ZWvaS4P9doGGFpWSSVorklZHbTmo8jCjNON7Wa3Sj0kuPdzXVNM4cbi7ASjxpqnj+0rdXSx1YXROMrrzdCWV/vStTj4y49wEhV0ulzOSek82653YT9nNeTTrVoQXNRvUl4uy95YcHqHhYLyoyqPrOpL4Y2S8AKtg6263Q64zJfH6jpvNh6jpv7krzh3PivaU/A4+pUrVMPCnOVWk3dRi3FwUsueL6XaAv+q7vGp0zJewmyL1ewUqVFKatOTcpK97X4K/oJQAAAAAAAAAAAAAAAADxoqunNH041Vs4Ri3HNNpWu77t3DkWsrGmKl60+xJez/UDjhSsey3DMYzYEVj24vOuFrTXWPJ+le5vsI/E0m+/mTVWJHRpZZZOTu6fo4uPdxXZ6ALJqbqzCFNYicVKpPfC6TyQvusnzfUthzaMXmaVuGzj8KOkAAANdapljKT4Ri5eCv8ihfs2p56+KrfhjG/rTcv7Sx676S2OBryvaU47KPrTdvdcj/2aYFwwW0a315ua9ReTH3N94FuAAAAAAAAAAAAAAAAAAApukq3naj/ABv32LkfPNJ1/OT9eXxMDojVMnIioYredlKtcDdKJprYfMrXtzT5qS4NfrquZuUj1sCxasY3PRyvdOlLJJe1W7GnddhMlS0HJxnOpFNqMVtIrnC73pdY8V2XXQtcJppNO6aunyafQDI8Z6yqa+63fQ6KhSTni672dCkt8s0tydgK3rxjZaQ0hQ0Zh3eNN5q81wj95v1Y+2SPpWFw0acIU4K0IRUIrpGKsvcVfUDU76FSlUrPPjMR5eIqcbX37OL6K+/q+4toAAAAAAAAAAAAAAAAAAAD5lpd+cqevL4mfTT5npledqevL4mBESr2ZI4GvcicTAaKrONTK+D4ekC0xPTXSluNoFg1XpeTUlzclHwV/md1HzU9m/s53dJ/dlxlD3tdl1yOTVj7Of8Amf2olMThlOLi9196a4qSd012p7wOLWLT1PCYedeq90V5Mecpckit6nas1J1XpTHq+KqrzFF8MPRfBW/mNcei3dTbUwEsXpGP0lLY6Ppxmofw54mXCfqpK6XW3QuEWB6j0AAAAAAAAAAAAAAAAAAAAB8100vPVf8AMl8TPpR810r9rUf45fEwIetE26D0a61ay4QhOo32Rju8XZHlZIs2oeF8nEztvcVBd6bfyAj6D4HWjlXYbqcmBZ9WPqT9f+0miE1Zl5NRfiXuZNgQendV44lSW1q0tpFQqbOSWeKfO6dnbddEtg8JGlThTgrQpxUIq7fkxVlv5m4AAAAAAAAAAAAAAAAAAAAAAHjZ88xsbtvq2/bcveNrpU571fK0t6vd7ilYylYCCxMS76i4fLhnL79RvuilH5MpmIhvPour1HLhaC/5affLe/eBVq+Hy1Kkek5L2nmQ79I0vP1fWv4xTNaw4ElqtH7V9sV7yfIjV2naE/X+SJcAAAAAAAAAAAAAAxzDMaW2eXYG/MM5ztsxuwOrOM5yXZi3IDs2hFaX0nkkoXteOZ+LXyN0s/UidL6DlXyt1HCUVZSSV7dH1A48RjU+hxTxCe65tep1T/Ez/wDHH8zD/cqf+In/AERQEdVSuXrV3GKWHgucPNvu4eyxVlqW+dao/wClfIlMDgKtGGSm7q7e/i2+YGWJqJ1qr/FbwSXyN1OoiGejMWm7RhJNt/Xs9753QeGxf8nwqQ/MCw0MeoXtaze9ErRxKlFST3MozwmMf8H/AOkPzJ3RcK0KcYyjZ7296dm3cCfzjORynMyUpASGcZzizSMk2B15hmOXMz1SYHTmPcxzXZ6pMDozC5ozHtwM8p5kMwBhkGQzAGvZnuQzAGtwPNmbRYDVshsjaANWyGyRsPbAatkNkbbCwGrZjZG2x4Br2Q2ZsAGGQZDMAYZBkNgAwUT3KZADGwynp6B//9k=">
            <a:hlinkClick r:id="rId2"/>
          </p:cNvPr>
          <p:cNvSpPr>
            <a:spLocks noChangeAspect="1" noChangeArrowheads="1"/>
          </p:cNvSpPr>
          <p:nvPr/>
        </p:nvSpPr>
        <p:spPr bwMode="auto">
          <a:xfrm>
            <a:off x="1393031" y="-645319"/>
            <a:ext cx="1828800" cy="1828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56" tIns="34279" rIns="68556" bIns="34279" numCol="1" anchor="t" anchorCtr="0" compatLnSpc="1">
            <a:prstTxWarp prst="textNoShape">
              <a:avLst/>
            </a:prstTxWarp>
          </a:bodyPr>
          <a:lstStyle/>
          <a:p>
            <a:pPr defTabSz="685534"/>
            <a:endParaRPr lang="en-GB" sz="1400">
              <a:solidFill>
                <a:srgbClr val="FFFFFF"/>
              </a:solidFill>
              <a:latin typeface="Gotham Rounded Light"/>
            </a:endParaRPr>
          </a:p>
        </p:txBody>
      </p:sp>
      <p:pic>
        <p:nvPicPr>
          <p:cNvPr id="2056" name="Picture 8" descr="Diana de la eficiencia energé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568" y="1566188"/>
            <a:ext cx="2690701" cy="2690701"/>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a:off x="5106219" y="1432705"/>
            <a:ext cx="2571898" cy="842537"/>
          </a:xfrm>
          <a:prstGeom prst="rect">
            <a:avLst/>
          </a:prstGeom>
          <a:noFill/>
        </p:spPr>
        <p:txBody>
          <a:bodyPr wrap="square" lIns="68556" tIns="34279" rIns="68556" bIns="34279">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defTabSz="685534"/>
            <a:r>
              <a:rPr lang="es-ES" sz="5000" b="1" cap="all" dirty="0">
                <a:ln/>
                <a:solidFill>
                  <a:srgbClr val="006462"/>
                </a:solidFill>
                <a:effectLst>
                  <a:outerShdw blurRad="19685" dist="12700" dir="5400000" algn="tl" rotWithShape="0">
                    <a:srgbClr val="006462">
                      <a:satMod val="130000"/>
                      <a:alpha val="60000"/>
                    </a:srgbClr>
                  </a:outerShdw>
                  <a:reflection blurRad="10000" stA="55000" endPos="48000" dist="500" dir="5400000" sy="-100000" algn="bl" rotWithShape="0"/>
                </a:effectLst>
                <a:latin typeface="Gotham Rounded Light"/>
              </a:rPr>
              <a:t>LDL</a:t>
            </a:r>
          </a:p>
        </p:txBody>
      </p:sp>
      <p:sp>
        <p:nvSpPr>
          <p:cNvPr id="8" name="6 Rectángulo"/>
          <p:cNvSpPr/>
          <p:nvPr/>
        </p:nvSpPr>
        <p:spPr>
          <a:xfrm>
            <a:off x="4271300" y="2911530"/>
            <a:ext cx="3240360" cy="842537"/>
          </a:xfrm>
          <a:prstGeom prst="rect">
            <a:avLst/>
          </a:prstGeom>
          <a:noFill/>
        </p:spPr>
        <p:txBody>
          <a:bodyPr wrap="square" lIns="68556" tIns="34279" rIns="68556" bIns="34279">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defTabSz="685534"/>
            <a:r>
              <a:rPr lang="es-ES" sz="5000" b="1" cap="all" dirty="0" err="1">
                <a:ln/>
                <a:solidFill>
                  <a:srgbClr val="006462"/>
                </a:solidFill>
                <a:effectLst>
                  <a:outerShdw blurRad="19685" dist="12700" dir="5400000" algn="tl" rotWithShape="0">
                    <a:srgbClr val="006462">
                      <a:satMod val="130000"/>
                      <a:alpha val="60000"/>
                    </a:srgbClr>
                  </a:outerShdw>
                  <a:reflection blurRad="10000" stA="55000" endPos="48000" dist="500" dir="5400000" sy="-100000" algn="bl" rotWithShape="0"/>
                </a:effectLst>
                <a:latin typeface="Gotham Rounded Light"/>
              </a:rPr>
              <a:t>statins</a:t>
            </a:r>
            <a:endParaRPr lang="es-ES" sz="5000" b="1" cap="all" dirty="0">
              <a:ln/>
              <a:solidFill>
                <a:srgbClr val="006462"/>
              </a:solidFill>
              <a:effectLst>
                <a:outerShdw blurRad="19685" dist="12700" dir="5400000" algn="tl" rotWithShape="0">
                  <a:srgbClr val="006462">
                    <a:satMod val="130000"/>
                    <a:alpha val="60000"/>
                  </a:srgbClr>
                </a:outerShdw>
                <a:reflection blurRad="10000" stA="55000" endPos="48000" dist="500" dir="5400000" sy="-100000" algn="bl" rotWithShape="0"/>
              </a:effectLst>
              <a:latin typeface="Gotham Rounded Light"/>
            </a:endParaRPr>
          </a:p>
        </p:txBody>
      </p:sp>
      <p:sp>
        <p:nvSpPr>
          <p:cNvPr id="9" name="CuadroTexto 8"/>
          <p:cNvSpPr txBox="1"/>
          <p:nvPr/>
        </p:nvSpPr>
        <p:spPr>
          <a:xfrm>
            <a:off x="240545" y="4839252"/>
            <a:ext cx="1866565" cy="238525"/>
          </a:xfrm>
          <a:prstGeom prst="rect">
            <a:avLst/>
          </a:prstGeom>
          <a:noFill/>
        </p:spPr>
        <p:txBody>
          <a:bodyPr wrap="square" lIns="68556" tIns="34279" rIns="68556" bIns="34279" rtlCol="0">
            <a:spAutoFit/>
          </a:bodyPr>
          <a:lstStyle/>
          <a:p>
            <a:pPr defTabSz="685534"/>
            <a:r>
              <a:rPr lang="en-GB" sz="1100" dirty="0" err="1">
                <a:solidFill>
                  <a:prstClr val="black"/>
                </a:solidFill>
                <a:latin typeface="Gotham Rounded Light"/>
              </a:rPr>
              <a:t>Masana</a:t>
            </a:r>
            <a:r>
              <a:rPr lang="en-GB" sz="1100" dirty="0">
                <a:solidFill>
                  <a:prstClr val="black"/>
                </a:solidFill>
                <a:latin typeface="Gotham Rounded Light"/>
              </a:rPr>
              <a:t> L EAS Lisbon 2018</a:t>
            </a:r>
          </a:p>
        </p:txBody>
      </p:sp>
    </p:spTree>
    <p:extLst>
      <p:ext uri="{BB962C8B-B14F-4D97-AF65-F5344CB8AC3E}">
        <p14:creationId xmlns:p14="http://schemas.microsoft.com/office/powerpoint/2010/main" val="18707870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44285" y="1185333"/>
            <a:ext cx="7946572" cy="2893100"/>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lIns="91410" tIns="45705" rIns="91410" bIns="45705" rtlCol="0">
            <a:spAutoFit/>
          </a:bodyPr>
          <a:lstStyle/>
          <a:p>
            <a:r>
              <a:rPr lang="en-GB" sz="2400" b="1" u="sng" dirty="0">
                <a:solidFill>
                  <a:srgbClr val="008000"/>
                </a:solidFill>
              </a:rPr>
              <a:t>INFORMACIÓN ADICIONAL DESDE LAS GUÍAS ACC/AHA 2013</a:t>
            </a:r>
          </a:p>
          <a:p>
            <a:endParaRPr lang="en-GB" dirty="0">
              <a:solidFill>
                <a:srgbClr val="008000"/>
              </a:solidFill>
            </a:endParaRPr>
          </a:p>
          <a:p>
            <a:pPr marL="1655030" lvl="3" indent="-285660">
              <a:buFont typeface="Arial"/>
              <a:buChar char="•"/>
            </a:pPr>
            <a:r>
              <a:rPr lang="en-GB" sz="2000" b="1" i="1" dirty="0">
                <a:solidFill>
                  <a:srgbClr val="008000"/>
                </a:solidFill>
              </a:rPr>
              <a:t>IMPROVE-IT</a:t>
            </a:r>
          </a:p>
          <a:p>
            <a:pPr marL="1655030" lvl="3" indent="-285660">
              <a:buFont typeface="Arial"/>
              <a:buChar char="•"/>
            </a:pPr>
            <a:r>
              <a:rPr lang="en-GB" sz="2000" b="1" i="1" dirty="0">
                <a:solidFill>
                  <a:srgbClr val="008000"/>
                </a:solidFill>
              </a:rPr>
              <a:t>FOURIER</a:t>
            </a:r>
          </a:p>
          <a:p>
            <a:pPr marL="1655030" lvl="3" indent="-285660">
              <a:buFont typeface="Arial"/>
              <a:buChar char="•"/>
            </a:pPr>
            <a:r>
              <a:rPr lang="en-GB" sz="2000" b="1" i="1" dirty="0">
                <a:solidFill>
                  <a:srgbClr val="008000"/>
                </a:solidFill>
              </a:rPr>
              <a:t>ODYSSEY</a:t>
            </a:r>
          </a:p>
          <a:p>
            <a:pPr marL="1655030" lvl="3" indent="-285660">
              <a:buFont typeface="Arial"/>
              <a:buChar char="•"/>
            </a:pPr>
            <a:endParaRPr lang="en-GB" sz="2000" b="1" i="1" dirty="0">
              <a:solidFill>
                <a:srgbClr val="008000"/>
              </a:solidFill>
            </a:endParaRPr>
          </a:p>
          <a:p>
            <a:pPr marL="1655030" lvl="3" indent="-285660">
              <a:buFont typeface="Arial"/>
              <a:buChar char="•"/>
            </a:pPr>
            <a:r>
              <a:rPr lang="en-GB" sz="2000" b="1" i="1" dirty="0">
                <a:solidFill>
                  <a:srgbClr val="008000"/>
                </a:solidFill>
              </a:rPr>
              <a:t>META-ANÁLISIS</a:t>
            </a:r>
          </a:p>
          <a:p>
            <a:pPr marL="1655030" lvl="3" indent="-285660">
              <a:buFont typeface="Arial"/>
              <a:buChar char="•"/>
            </a:pPr>
            <a:endParaRPr lang="en-GB" sz="2000" b="1" i="1" dirty="0"/>
          </a:p>
          <a:p>
            <a:pPr marL="1655030" lvl="3" indent="-285660">
              <a:buFont typeface="Arial"/>
              <a:buChar char="•"/>
            </a:pPr>
            <a:r>
              <a:rPr lang="en-GB" sz="2000" b="1" i="1" dirty="0"/>
              <a:t>ESTUDIOS DE RANDOMIZACIÓN MENDELIANA</a:t>
            </a:r>
          </a:p>
        </p:txBody>
      </p:sp>
    </p:spTree>
    <p:extLst>
      <p:ext uri="{BB962C8B-B14F-4D97-AF65-F5344CB8AC3E}">
        <p14:creationId xmlns:p14="http://schemas.microsoft.com/office/powerpoint/2010/main" val="13757011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155700" y="0"/>
            <a:ext cx="6817239" cy="5143500"/>
          </a:xfrm>
          <a:prstGeom prst="rect">
            <a:avLst/>
          </a:prstGeom>
        </p:spPr>
      </p:pic>
    </p:spTree>
    <p:extLst>
      <p:ext uri="{BB962C8B-B14F-4D97-AF65-F5344CB8AC3E}">
        <p14:creationId xmlns:p14="http://schemas.microsoft.com/office/powerpoint/2010/main" val="21482526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092200" y="0"/>
            <a:ext cx="6937744" cy="5143500"/>
          </a:xfrm>
          <a:prstGeom prst="rect">
            <a:avLst/>
          </a:prstGeom>
        </p:spPr>
      </p:pic>
    </p:spTree>
    <p:extLst>
      <p:ext uri="{BB962C8B-B14F-4D97-AF65-F5344CB8AC3E}">
        <p14:creationId xmlns:p14="http://schemas.microsoft.com/office/powerpoint/2010/main" val="1455788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Agrupar 10"/>
          <p:cNvGrpSpPr/>
          <p:nvPr/>
        </p:nvGrpSpPr>
        <p:grpSpPr>
          <a:xfrm>
            <a:off x="2240832" y="1530690"/>
            <a:ext cx="4501031" cy="3325632"/>
            <a:chOff x="2987773" y="2040920"/>
            <a:chExt cx="6001375" cy="4434176"/>
          </a:xfrm>
        </p:grpSpPr>
        <p:sp>
          <p:nvSpPr>
            <p:cNvPr id="7" name="Trapecio 6"/>
            <p:cNvSpPr/>
            <p:nvPr/>
          </p:nvSpPr>
          <p:spPr>
            <a:xfrm rot="17932626">
              <a:off x="3545579" y="1483114"/>
              <a:ext cx="3237089" cy="4352701"/>
            </a:xfrm>
            <a:prstGeom prst="trapezoid">
              <a:avLst/>
            </a:prstGeom>
            <a:gradFill flip="none" rotWithShape="1">
              <a:gsLst>
                <a:gs pos="26000">
                  <a:schemeClr val="accent1">
                    <a:lumMod val="60000"/>
                    <a:lumOff val="40000"/>
                  </a:schemeClr>
                </a:gs>
                <a:gs pos="100000">
                  <a:srgbClr val="FFFFFF"/>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551"/>
              <a:endParaRPr lang="en-GB" sz="1400">
                <a:solidFill>
                  <a:prstClr val="white"/>
                </a:solidFill>
                <a:latin typeface="Gotham Rounded Light"/>
              </a:endParaRPr>
            </a:p>
          </p:txBody>
        </p:sp>
        <p:grpSp>
          <p:nvGrpSpPr>
            <p:cNvPr id="9" name="Agrupar 8"/>
            <p:cNvGrpSpPr/>
            <p:nvPr/>
          </p:nvGrpSpPr>
          <p:grpSpPr>
            <a:xfrm>
              <a:off x="5527952" y="3137931"/>
              <a:ext cx="3461196" cy="3337165"/>
              <a:chOff x="5976165" y="2565135"/>
              <a:chExt cx="3461196" cy="3337165"/>
            </a:xfrm>
            <a:effectLst>
              <a:outerShdw blurRad="190500" dist="190500" dir="13500000" algn="br" rotWithShape="0">
                <a:prstClr val="black">
                  <a:alpha val="40000"/>
                </a:prstClr>
              </a:outerShdw>
            </a:effectLst>
          </p:grpSpPr>
          <p:sp>
            <p:nvSpPr>
              <p:cNvPr id="6" name="Elipse 5"/>
              <p:cNvSpPr/>
              <p:nvPr/>
            </p:nvSpPr>
            <p:spPr>
              <a:xfrm>
                <a:off x="5976165" y="2565135"/>
                <a:ext cx="3461196" cy="333716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551"/>
                <a:endParaRPr lang="en-GB" sz="1400">
                  <a:solidFill>
                    <a:prstClr val="white"/>
                  </a:solidFill>
                  <a:latin typeface="Gotham Rounded Light"/>
                </a:endParaRPr>
              </a:p>
            </p:txBody>
          </p:sp>
          <p:sp>
            <p:nvSpPr>
              <p:cNvPr id="4" name="Rectángulo 3"/>
              <p:cNvSpPr/>
              <p:nvPr/>
            </p:nvSpPr>
            <p:spPr>
              <a:xfrm>
                <a:off x="6074061" y="3642802"/>
                <a:ext cx="3256060" cy="1231107"/>
              </a:xfrm>
              <a:prstGeom prst="rect">
                <a:avLst/>
              </a:prstGeom>
            </p:spPr>
            <p:txBody>
              <a:bodyPr wrap="none">
                <a:spAutoFit/>
              </a:bodyPr>
              <a:lstStyle/>
              <a:p>
                <a:pPr algn="ctr" defTabSz="685551"/>
                <a:r>
                  <a:rPr lang="en-GB" b="1" dirty="0">
                    <a:solidFill>
                      <a:prstClr val="white"/>
                    </a:solidFill>
                    <a:latin typeface="Gotham Rounded Light"/>
                  </a:rPr>
                  <a:t>High intensity </a:t>
                </a:r>
              </a:p>
              <a:p>
                <a:pPr algn="ctr" defTabSz="685551"/>
                <a:r>
                  <a:rPr lang="en-GB" b="1" dirty="0">
                    <a:solidFill>
                      <a:srgbClr val="FFFF00"/>
                    </a:solidFill>
                    <a:latin typeface="Gotham Rounded Light"/>
                  </a:rPr>
                  <a:t>cholesterol-lowering </a:t>
                </a:r>
              </a:p>
              <a:p>
                <a:pPr algn="ctr" defTabSz="685551"/>
                <a:r>
                  <a:rPr lang="en-GB" b="1" dirty="0">
                    <a:solidFill>
                      <a:srgbClr val="FFFFFF"/>
                    </a:solidFill>
                    <a:latin typeface="Gotham Rounded Light"/>
                  </a:rPr>
                  <a:t>therapy </a:t>
                </a:r>
              </a:p>
            </p:txBody>
          </p:sp>
        </p:grpSp>
      </p:grpSp>
      <p:grpSp>
        <p:nvGrpSpPr>
          <p:cNvPr id="8" name="Agrupar 7"/>
          <p:cNvGrpSpPr/>
          <p:nvPr/>
        </p:nvGrpSpPr>
        <p:grpSpPr>
          <a:xfrm>
            <a:off x="1288610" y="980607"/>
            <a:ext cx="1783512" cy="1643678"/>
            <a:chOff x="2166360" y="1145596"/>
            <a:chExt cx="2378016" cy="2191571"/>
          </a:xfrm>
          <a:effectLst>
            <a:outerShdw blurRad="50800" dist="38100" dir="13500000" algn="br" rotWithShape="0">
              <a:prstClr val="black">
                <a:alpha val="40000"/>
              </a:prstClr>
            </a:outerShdw>
          </a:effectLst>
        </p:grpSpPr>
        <p:sp>
          <p:nvSpPr>
            <p:cNvPr id="5" name="Elipse 4"/>
            <p:cNvSpPr/>
            <p:nvPr/>
          </p:nvSpPr>
          <p:spPr>
            <a:xfrm>
              <a:off x="2166360" y="1145596"/>
              <a:ext cx="2378016" cy="2191571"/>
            </a:xfrm>
            <a:prstGeom prst="ellipse">
              <a:avLst/>
            </a:prstGeom>
            <a:gradFill>
              <a:gsLst>
                <a:gs pos="4000">
                  <a:schemeClr val="dk1">
                    <a:lumMod val="110000"/>
                    <a:satMod val="105000"/>
                    <a:tint val="67000"/>
                  </a:schemeClr>
                </a:gs>
                <a:gs pos="58000">
                  <a:schemeClr val="dk1">
                    <a:lumMod val="105000"/>
                    <a:satMod val="103000"/>
                    <a:tint val="73000"/>
                  </a:schemeClr>
                </a:gs>
                <a:gs pos="100000">
                  <a:schemeClr val="dk1">
                    <a:lumMod val="105000"/>
                    <a:satMod val="109000"/>
                    <a:tint val="81000"/>
                  </a:schemeClr>
                </a:gs>
              </a:gsLst>
            </a:gradFill>
            <a:ln>
              <a:noFill/>
            </a:ln>
          </p:spPr>
          <p:style>
            <a:lnRef idx="1">
              <a:schemeClr val="dk1"/>
            </a:lnRef>
            <a:fillRef idx="2">
              <a:schemeClr val="dk1"/>
            </a:fillRef>
            <a:effectRef idx="1">
              <a:schemeClr val="dk1"/>
            </a:effectRef>
            <a:fontRef idx="minor">
              <a:schemeClr val="dk1"/>
            </a:fontRef>
          </p:style>
          <p:txBody>
            <a:bodyPr rtlCol="0" anchor="ctr"/>
            <a:lstStyle/>
            <a:p>
              <a:pPr algn="ctr" defTabSz="685551"/>
              <a:endParaRPr lang="en-GB" sz="1400">
                <a:solidFill>
                  <a:prstClr val="black"/>
                </a:solidFill>
                <a:latin typeface="Gotham Rounded Light"/>
              </a:endParaRPr>
            </a:p>
          </p:txBody>
        </p:sp>
        <p:sp>
          <p:nvSpPr>
            <p:cNvPr id="3" name="Rectángulo 2"/>
            <p:cNvSpPr/>
            <p:nvPr/>
          </p:nvSpPr>
          <p:spPr>
            <a:xfrm>
              <a:off x="2341549" y="1849697"/>
              <a:ext cx="1956049" cy="738664"/>
            </a:xfrm>
            <a:prstGeom prst="rect">
              <a:avLst/>
            </a:prstGeom>
          </p:spPr>
          <p:txBody>
            <a:bodyPr wrap="none">
              <a:spAutoFit/>
            </a:bodyPr>
            <a:lstStyle/>
            <a:p>
              <a:pPr algn="ctr" defTabSz="685551"/>
              <a:r>
                <a:rPr lang="en-GB" sz="1500" b="1" dirty="0">
                  <a:solidFill>
                    <a:prstClr val="white"/>
                  </a:solidFill>
                  <a:latin typeface="Gotham Rounded Light"/>
                </a:rPr>
                <a:t>High-intensity </a:t>
              </a:r>
            </a:p>
            <a:p>
              <a:pPr algn="ctr" defTabSz="685551"/>
              <a:r>
                <a:rPr lang="en-GB" sz="1500" b="1" dirty="0">
                  <a:solidFill>
                    <a:prstClr val="white"/>
                  </a:solidFill>
                  <a:latin typeface="Gotham Rounded Light"/>
                </a:rPr>
                <a:t>statin therapy   </a:t>
              </a:r>
            </a:p>
          </p:txBody>
        </p:sp>
      </p:grpSp>
      <p:pic>
        <p:nvPicPr>
          <p:cNvPr id="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19781" y="178950"/>
            <a:ext cx="4097783" cy="1440303"/>
          </a:xfrm>
          <a:prstGeom prst="rect">
            <a:avLst/>
          </a:prstGeom>
          <a:noFill/>
          <a:ln w="9525">
            <a:solidFill>
              <a:schemeClr val="tx1"/>
            </a:solidFill>
            <a:miter lim="800000"/>
            <a:headEnd/>
            <a:tailEnd/>
          </a:ln>
          <a:effectLst>
            <a:outerShdw blurRad="190500" dist="190500" dir="13500000" algn="b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2" name="11 CuadroTexto"/>
          <p:cNvSpPr txBox="1"/>
          <p:nvPr/>
        </p:nvSpPr>
        <p:spPr>
          <a:xfrm>
            <a:off x="114631" y="4740906"/>
            <a:ext cx="1970843" cy="200055"/>
          </a:xfrm>
          <a:prstGeom prst="rect">
            <a:avLst/>
          </a:prstGeom>
          <a:noFill/>
        </p:spPr>
        <p:txBody>
          <a:bodyPr wrap="square" rtlCol="0">
            <a:spAutoFit/>
          </a:bodyPr>
          <a:lstStyle/>
          <a:p>
            <a:r>
              <a:rPr lang="es-ES" sz="700" b="1" dirty="0">
                <a:solidFill>
                  <a:schemeClr val="bg1">
                    <a:lumMod val="50000"/>
                  </a:schemeClr>
                </a:solidFill>
              </a:rPr>
              <a:t>SAES.ALI.19.01.0079a Enero 2019</a:t>
            </a:r>
            <a:r>
              <a:rPr lang="es-ES" sz="700" dirty="0">
                <a:solidFill>
                  <a:schemeClr val="bg1">
                    <a:lumMod val="50000"/>
                  </a:schemeClr>
                </a:solidFill>
              </a:rPr>
              <a:t> </a:t>
            </a:r>
          </a:p>
        </p:txBody>
      </p:sp>
    </p:spTree>
    <p:extLst>
      <p:ext uri="{BB962C8B-B14F-4D97-AF65-F5344CB8AC3E}">
        <p14:creationId xmlns:p14="http://schemas.microsoft.com/office/powerpoint/2010/main" val="4807246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 xmlns:a16="http://schemas.microsoft.com/office/drawing/2014/main" id="{2CCF5402-C0BF-451D-B7A6-C01893C20586}"/>
              </a:ext>
            </a:extLst>
          </p:cNvPr>
          <p:cNvSpPr txBox="1"/>
          <p:nvPr/>
        </p:nvSpPr>
        <p:spPr>
          <a:xfrm>
            <a:off x="5556158" y="1121984"/>
            <a:ext cx="2903532" cy="588623"/>
          </a:xfrm>
          <a:prstGeom prst="rect">
            <a:avLst/>
          </a:prstGeom>
          <a:noFill/>
        </p:spPr>
        <p:txBody>
          <a:bodyPr wrap="none" lIns="34258" tIns="17129" rIns="34258" bIns="17129" rtlCol="0">
            <a:spAutoFit/>
          </a:bodyPr>
          <a:lstStyle/>
          <a:p>
            <a:pPr algn="ctr" defTabSz="913386">
              <a:defRPr/>
            </a:pPr>
            <a:r>
              <a:rPr lang="en-US" b="1" dirty="0">
                <a:solidFill>
                  <a:prstClr val="black"/>
                </a:solidFill>
                <a:latin typeface="Calibri"/>
              </a:rPr>
              <a:t>Eligible for ≥3 </a:t>
            </a:r>
            <a:r>
              <a:rPr lang="en-US" b="1">
                <a:solidFill>
                  <a:prstClr val="black"/>
                </a:solidFill>
                <a:latin typeface="Calibri"/>
              </a:rPr>
              <a:t>years follow-up</a:t>
            </a:r>
          </a:p>
          <a:p>
            <a:pPr algn="ctr" defTabSz="913386">
              <a:defRPr/>
            </a:pPr>
            <a:r>
              <a:rPr lang="en-US" b="1">
                <a:solidFill>
                  <a:prstClr val="black"/>
                </a:solidFill>
                <a:latin typeface="Calibri"/>
              </a:rPr>
              <a:t>(N=8242)</a:t>
            </a:r>
            <a:endParaRPr lang="en-US" b="1" dirty="0">
              <a:solidFill>
                <a:prstClr val="black"/>
              </a:solidFill>
              <a:latin typeface="Calibri"/>
            </a:endParaRPr>
          </a:p>
        </p:txBody>
      </p:sp>
      <p:sp>
        <p:nvSpPr>
          <p:cNvPr id="6" name="TextBox 5">
            <a:extLst>
              <a:ext uri="{FF2B5EF4-FFF2-40B4-BE49-F238E27FC236}">
                <a16:creationId xmlns="" xmlns:a16="http://schemas.microsoft.com/office/drawing/2014/main" id="{52776B4B-04A1-497B-9AF3-53134A3E3E8E}"/>
              </a:ext>
            </a:extLst>
          </p:cNvPr>
          <p:cNvSpPr txBox="1"/>
          <p:nvPr/>
        </p:nvSpPr>
        <p:spPr>
          <a:xfrm>
            <a:off x="122725" y="4786512"/>
            <a:ext cx="6126099" cy="219291"/>
          </a:xfrm>
          <a:prstGeom prst="rect">
            <a:avLst/>
          </a:prstGeom>
          <a:noFill/>
        </p:spPr>
        <p:txBody>
          <a:bodyPr wrap="square" lIns="34258" tIns="17129" rIns="34258" bIns="17129" rtlCol="0">
            <a:spAutoFit/>
          </a:bodyPr>
          <a:lstStyle/>
          <a:p>
            <a:pPr marL="90389" indent="-90389" defTabSz="913386">
              <a:defRPr/>
            </a:pPr>
            <a:r>
              <a:rPr lang="en-US" sz="1200" dirty="0">
                <a:solidFill>
                  <a:prstClr val="black"/>
                </a:solidFill>
                <a:latin typeface="Calibri"/>
              </a:rPr>
              <a:t>*Nominal P-value due to hierarchical position of all-cause death among secondary endpoints</a:t>
            </a:r>
          </a:p>
        </p:txBody>
      </p:sp>
      <p:pic>
        <p:nvPicPr>
          <p:cNvPr id="8" name="Picture 7">
            <a:extLst>
              <a:ext uri="{FF2B5EF4-FFF2-40B4-BE49-F238E27FC236}">
                <a16:creationId xmlns="" xmlns:a16="http://schemas.microsoft.com/office/drawing/2014/main" id="{1ED9DEE9-4936-494B-BF1B-2FCFF5D58CA3}"/>
              </a:ext>
            </a:extLst>
          </p:cNvPr>
          <p:cNvPicPr>
            <a:picLocks noChangeAspect="1"/>
          </p:cNvPicPr>
          <p:nvPr/>
        </p:nvPicPr>
        <p:blipFill>
          <a:blip r:embed="rId3"/>
          <a:stretch>
            <a:fillRect/>
          </a:stretch>
        </p:blipFill>
        <p:spPr>
          <a:xfrm>
            <a:off x="262418" y="1592036"/>
            <a:ext cx="8722149" cy="3025855"/>
          </a:xfrm>
          <a:prstGeom prst="rect">
            <a:avLst/>
          </a:prstGeom>
        </p:spPr>
      </p:pic>
      <p:sp>
        <p:nvSpPr>
          <p:cNvPr id="9" name="Rectangle 8">
            <a:extLst>
              <a:ext uri="{FF2B5EF4-FFF2-40B4-BE49-F238E27FC236}">
                <a16:creationId xmlns="" xmlns:a16="http://schemas.microsoft.com/office/drawing/2014/main" id="{8F5271D8-1137-4E2A-AFD1-FA576338F5E0}"/>
              </a:ext>
            </a:extLst>
          </p:cNvPr>
          <p:cNvSpPr/>
          <p:nvPr/>
        </p:nvSpPr>
        <p:spPr>
          <a:xfrm>
            <a:off x="262434" y="1428750"/>
            <a:ext cx="217675" cy="388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4258" tIns="17129" rIns="34258" bIns="17129" rtlCol="0" anchor="ctr"/>
          <a:lstStyle/>
          <a:p>
            <a:pPr algn="ctr" defTabSz="913386"/>
            <a:endParaRPr lang="en-US">
              <a:solidFill>
                <a:prstClr val="white"/>
              </a:solidFill>
              <a:latin typeface="Calibri"/>
            </a:endParaRPr>
          </a:p>
        </p:txBody>
      </p:sp>
      <p:sp>
        <p:nvSpPr>
          <p:cNvPr id="10" name="Rectangle 9">
            <a:extLst>
              <a:ext uri="{FF2B5EF4-FFF2-40B4-BE49-F238E27FC236}">
                <a16:creationId xmlns="" xmlns:a16="http://schemas.microsoft.com/office/drawing/2014/main" id="{AE447BCF-BA1A-4736-B8B5-3DAB84871B3D}"/>
              </a:ext>
            </a:extLst>
          </p:cNvPr>
          <p:cNvSpPr/>
          <p:nvPr/>
        </p:nvSpPr>
        <p:spPr>
          <a:xfrm>
            <a:off x="4674702" y="1525016"/>
            <a:ext cx="217675" cy="388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4258" tIns="17129" rIns="34258" bIns="17129" rtlCol="0" anchor="ctr"/>
          <a:lstStyle/>
          <a:p>
            <a:pPr algn="ctr" defTabSz="913386"/>
            <a:endParaRPr lang="en-US">
              <a:solidFill>
                <a:prstClr val="white"/>
              </a:solidFill>
              <a:latin typeface="Calibri"/>
            </a:endParaRPr>
          </a:p>
        </p:txBody>
      </p:sp>
      <p:sp>
        <p:nvSpPr>
          <p:cNvPr id="13" name="Titre 2">
            <a:extLst>
              <a:ext uri="{FF2B5EF4-FFF2-40B4-BE49-F238E27FC236}">
                <a16:creationId xmlns="" xmlns:a16="http://schemas.microsoft.com/office/drawing/2014/main" id="{269236F6-6418-B14F-9240-32E4B34A7FBC}"/>
              </a:ext>
            </a:extLst>
          </p:cNvPr>
          <p:cNvSpPr>
            <a:spLocks noGrp="1"/>
          </p:cNvSpPr>
          <p:nvPr>
            <p:ph type="title"/>
          </p:nvPr>
        </p:nvSpPr>
        <p:spPr>
          <a:xfrm>
            <a:off x="480093" y="126889"/>
            <a:ext cx="8264428" cy="994172"/>
          </a:xfrm>
        </p:spPr>
        <p:txBody>
          <a:bodyPr>
            <a:normAutofit/>
          </a:bodyPr>
          <a:lstStyle/>
          <a:p>
            <a:r>
              <a:rPr lang="en-US" sz="2500" dirty="0"/>
              <a:t>All-Cause Death: </a:t>
            </a:r>
            <a:br>
              <a:rPr lang="en-US" sz="2500" dirty="0"/>
            </a:br>
            <a:r>
              <a:rPr lang="en-US" sz="2500" dirty="0"/>
              <a:t>All Patients vs Patients Eligible for ≥3 Years of Follow-Up</a:t>
            </a:r>
          </a:p>
        </p:txBody>
      </p:sp>
      <p:sp>
        <p:nvSpPr>
          <p:cNvPr id="14" name="TextBox 13">
            <a:extLst>
              <a:ext uri="{FF2B5EF4-FFF2-40B4-BE49-F238E27FC236}">
                <a16:creationId xmlns="" xmlns:a16="http://schemas.microsoft.com/office/drawing/2014/main" id="{608EEF21-B929-2D4D-B487-F7A93C4EE5E3}"/>
              </a:ext>
            </a:extLst>
          </p:cNvPr>
          <p:cNvSpPr txBox="1"/>
          <p:nvPr/>
        </p:nvSpPr>
        <p:spPr>
          <a:xfrm>
            <a:off x="3520669" y="1773049"/>
            <a:ext cx="126966" cy="173124"/>
          </a:xfrm>
          <a:prstGeom prst="rect">
            <a:avLst/>
          </a:prstGeom>
          <a:noFill/>
        </p:spPr>
        <p:txBody>
          <a:bodyPr wrap="square" lIns="34258" tIns="17129" rIns="34258" bIns="17129" rtlCol="0">
            <a:spAutoFit/>
          </a:bodyPr>
          <a:lstStyle/>
          <a:p>
            <a:pPr defTabSz="913386"/>
            <a:r>
              <a:rPr lang="en-US" sz="900" dirty="0">
                <a:solidFill>
                  <a:prstClr val="black"/>
                </a:solidFill>
                <a:latin typeface="Calibri"/>
              </a:rPr>
              <a:t>*</a:t>
            </a:r>
          </a:p>
        </p:txBody>
      </p:sp>
      <p:pic>
        <p:nvPicPr>
          <p:cNvPr id="2" name="Picture 1">
            <a:extLst>
              <a:ext uri="{FF2B5EF4-FFF2-40B4-BE49-F238E27FC236}">
                <a16:creationId xmlns="" xmlns:a16="http://schemas.microsoft.com/office/drawing/2014/main" id="{5E646CD4-3BA3-5E45-9598-26FC1D7A5A26}"/>
              </a:ext>
            </a:extLst>
          </p:cNvPr>
          <p:cNvPicPr>
            <a:picLocks noChangeAspect="1"/>
          </p:cNvPicPr>
          <p:nvPr/>
        </p:nvPicPr>
        <p:blipFill>
          <a:blip r:embed="rId4"/>
          <a:stretch>
            <a:fillRect/>
          </a:stretch>
        </p:blipFill>
        <p:spPr>
          <a:xfrm>
            <a:off x="7952007" y="1764508"/>
            <a:ext cx="200038" cy="242888"/>
          </a:xfrm>
          <a:prstGeom prst="rect">
            <a:avLst/>
          </a:prstGeom>
        </p:spPr>
      </p:pic>
      <p:sp>
        <p:nvSpPr>
          <p:cNvPr id="15" name="TextBox 14">
            <a:extLst>
              <a:ext uri="{FF2B5EF4-FFF2-40B4-BE49-F238E27FC236}">
                <a16:creationId xmlns="" xmlns:a16="http://schemas.microsoft.com/office/drawing/2014/main" id="{226564BE-FC2F-7A44-AA00-2FB68127C5EA}"/>
              </a:ext>
            </a:extLst>
          </p:cNvPr>
          <p:cNvSpPr txBox="1"/>
          <p:nvPr/>
        </p:nvSpPr>
        <p:spPr>
          <a:xfrm>
            <a:off x="7343558" y="16734"/>
            <a:ext cx="1739265" cy="207727"/>
          </a:xfrm>
          <a:prstGeom prst="rect">
            <a:avLst/>
          </a:prstGeom>
          <a:noFill/>
        </p:spPr>
        <p:txBody>
          <a:bodyPr wrap="square" lIns="34258" tIns="17129" rIns="34258" bIns="17129" rtlCol="0">
            <a:spAutoFit/>
          </a:bodyPr>
          <a:lstStyle/>
          <a:p>
            <a:pPr algn="r" defTabSz="913386">
              <a:defRPr/>
            </a:pPr>
            <a:r>
              <a:rPr lang="en-US" sz="1100" dirty="0">
                <a:solidFill>
                  <a:srgbClr val="4682B4"/>
                </a:solidFill>
                <a:latin typeface="Calibri"/>
              </a:rPr>
              <a:t>Schwartz et al, AHA 18</a:t>
            </a:r>
            <a:endParaRPr lang="en-US" sz="1100" dirty="0">
              <a:solidFill>
                <a:prstClr val="black"/>
              </a:solidFill>
              <a:latin typeface="Calibri"/>
            </a:endParaRPr>
          </a:p>
        </p:txBody>
      </p:sp>
      <p:sp>
        <p:nvSpPr>
          <p:cNvPr id="16" name="TextBox 15">
            <a:extLst>
              <a:ext uri="{FF2B5EF4-FFF2-40B4-BE49-F238E27FC236}">
                <a16:creationId xmlns="" xmlns:a16="http://schemas.microsoft.com/office/drawing/2014/main" id="{4FAAB15B-516C-444C-87E1-EB9F18267774}"/>
              </a:ext>
            </a:extLst>
          </p:cNvPr>
          <p:cNvSpPr txBox="1"/>
          <p:nvPr/>
        </p:nvSpPr>
        <p:spPr>
          <a:xfrm>
            <a:off x="1544965" y="1268017"/>
            <a:ext cx="2265840" cy="311624"/>
          </a:xfrm>
          <a:prstGeom prst="rect">
            <a:avLst/>
          </a:prstGeom>
          <a:noFill/>
        </p:spPr>
        <p:txBody>
          <a:bodyPr wrap="none" lIns="34258" tIns="17129" rIns="34258" bIns="17129" rtlCol="0">
            <a:spAutoFit/>
          </a:bodyPr>
          <a:lstStyle/>
          <a:p>
            <a:pPr defTabSz="913386"/>
            <a:r>
              <a:rPr lang="en-US" b="1">
                <a:solidFill>
                  <a:prstClr val="black"/>
                </a:solidFill>
                <a:latin typeface="Calibri"/>
              </a:rPr>
              <a:t>All patients (N=18,924)</a:t>
            </a:r>
            <a:endParaRPr lang="en-US" b="1" dirty="0">
              <a:solidFill>
                <a:prstClr val="black"/>
              </a:solidFill>
              <a:latin typeface="Calibri"/>
            </a:endParaRPr>
          </a:p>
        </p:txBody>
      </p:sp>
    </p:spTree>
    <p:extLst>
      <p:ext uri="{BB962C8B-B14F-4D97-AF65-F5344CB8AC3E}">
        <p14:creationId xmlns:p14="http://schemas.microsoft.com/office/powerpoint/2010/main" val="3896431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 xmlns:a16="http://schemas.microsoft.com/office/drawing/2014/main" id="{FC349098-6961-B34D-8F69-B21CC5D06B58}"/>
              </a:ext>
            </a:extLst>
          </p:cNvPr>
          <p:cNvPicPr>
            <a:picLocks noChangeAspect="1"/>
          </p:cNvPicPr>
          <p:nvPr/>
        </p:nvPicPr>
        <p:blipFill rotWithShape="1">
          <a:blip r:embed="rId3"/>
          <a:srcRect t="8059"/>
          <a:stretch/>
        </p:blipFill>
        <p:spPr>
          <a:xfrm>
            <a:off x="267161" y="1240549"/>
            <a:ext cx="8335351" cy="3238500"/>
          </a:xfrm>
          <a:prstGeom prst="rect">
            <a:avLst/>
          </a:prstGeom>
        </p:spPr>
      </p:pic>
      <p:sp>
        <p:nvSpPr>
          <p:cNvPr id="15" name="TextBox 14">
            <a:extLst>
              <a:ext uri="{FF2B5EF4-FFF2-40B4-BE49-F238E27FC236}">
                <a16:creationId xmlns="" xmlns:a16="http://schemas.microsoft.com/office/drawing/2014/main" id="{D8AEA9FF-8E2F-1542-A0A0-2A58011CA8DD}"/>
              </a:ext>
            </a:extLst>
          </p:cNvPr>
          <p:cNvSpPr txBox="1"/>
          <p:nvPr/>
        </p:nvSpPr>
        <p:spPr>
          <a:xfrm>
            <a:off x="7305447" y="2049231"/>
            <a:ext cx="511633" cy="496267"/>
          </a:xfrm>
          <a:prstGeom prst="rect">
            <a:avLst/>
          </a:prstGeom>
          <a:solidFill>
            <a:schemeClr val="bg2">
              <a:lumMod val="90000"/>
            </a:schemeClr>
          </a:solidFill>
          <a:ln w="25400">
            <a:solidFill>
              <a:srgbClr val="FF0000"/>
            </a:solidFill>
          </a:ln>
        </p:spPr>
        <p:txBody>
          <a:bodyPr wrap="none" lIns="34258" tIns="17129" rIns="34258" bIns="17129" rtlCol="0">
            <a:spAutoFit/>
          </a:bodyPr>
          <a:lstStyle/>
          <a:p>
            <a:pPr algn="ctr" defTabSz="913386">
              <a:defRPr/>
            </a:pPr>
            <a:r>
              <a:rPr lang="en-US" sz="1500" b="1" dirty="0">
                <a:solidFill>
                  <a:prstClr val="black"/>
                </a:solidFill>
                <a:latin typeface="Calibri"/>
              </a:rPr>
              <a:t>ARR*</a:t>
            </a:r>
          </a:p>
          <a:p>
            <a:pPr algn="ctr" defTabSz="913386">
              <a:defRPr/>
            </a:pPr>
            <a:r>
              <a:rPr lang="en-US" sz="1500" b="1" dirty="0">
                <a:solidFill>
                  <a:prstClr val="black"/>
                </a:solidFill>
                <a:latin typeface="Calibri"/>
              </a:rPr>
              <a:t>1.7%</a:t>
            </a:r>
          </a:p>
        </p:txBody>
      </p:sp>
      <p:sp>
        <p:nvSpPr>
          <p:cNvPr id="17" name="TextBox 16">
            <a:extLst>
              <a:ext uri="{FF2B5EF4-FFF2-40B4-BE49-F238E27FC236}">
                <a16:creationId xmlns="" xmlns:a16="http://schemas.microsoft.com/office/drawing/2014/main" id="{48E4A87B-403B-DE43-9B13-F97A036D5C17}"/>
              </a:ext>
            </a:extLst>
          </p:cNvPr>
          <p:cNvSpPr txBox="1"/>
          <p:nvPr/>
        </p:nvSpPr>
        <p:spPr>
          <a:xfrm>
            <a:off x="1" y="4881747"/>
            <a:ext cx="3349208" cy="207727"/>
          </a:xfrm>
          <a:prstGeom prst="rect">
            <a:avLst/>
          </a:prstGeom>
          <a:noFill/>
        </p:spPr>
        <p:txBody>
          <a:bodyPr wrap="square" lIns="34258" tIns="17129" rIns="34258" bIns="17129" rtlCol="0">
            <a:spAutoFit/>
          </a:bodyPr>
          <a:lstStyle/>
          <a:p>
            <a:pPr defTabSz="913386">
              <a:defRPr/>
            </a:pPr>
            <a:r>
              <a:rPr lang="en-US" sz="1100" dirty="0">
                <a:solidFill>
                  <a:prstClr val="black"/>
                </a:solidFill>
                <a:latin typeface="Calibri"/>
              </a:rPr>
              <a:t>*Based on cumulative incidence</a:t>
            </a:r>
          </a:p>
        </p:txBody>
      </p:sp>
      <p:grpSp>
        <p:nvGrpSpPr>
          <p:cNvPr id="10" name="Groupe 2">
            <a:extLst>
              <a:ext uri="{FF2B5EF4-FFF2-40B4-BE49-F238E27FC236}">
                <a16:creationId xmlns="" xmlns:a16="http://schemas.microsoft.com/office/drawing/2014/main" id="{0072BBA2-6A2A-45BD-8C97-14674B4B3D3A}"/>
              </a:ext>
            </a:extLst>
          </p:cNvPr>
          <p:cNvGrpSpPr/>
          <p:nvPr/>
        </p:nvGrpSpPr>
        <p:grpSpPr>
          <a:xfrm>
            <a:off x="2520893" y="4534836"/>
            <a:ext cx="4090573" cy="553998"/>
            <a:chOff x="3323142" y="5722923"/>
            <a:chExt cx="6200420" cy="1096005"/>
          </a:xfrm>
        </p:grpSpPr>
        <p:sp>
          <p:nvSpPr>
            <p:cNvPr id="11" name="Rectangle 10">
              <a:extLst>
                <a:ext uri="{FF2B5EF4-FFF2-40B4-BE49-F238E27FC236}">
                  <a16:creationId xmlns="" xmlns:a16="http://schemas.microsoft.com/office/drawing/2014/main" id="{769C8DED-174E-4664-A034-F70D7257D5E7}"/>
                </a:ext>
              </a:extLst>
            </p:cNvPr>
            <p:cNvSpPr/>
            <p:nvPr/>
          </p:nvSpPr>
          <p:spPr>
            <a:xfrm>
              <a:off x="3323142" y="5793941"/>
              <a:ext cx="6200420" cy="830997"/>
            </a:xfrm>
            <a:prstGeom prst="rect">
              <a:avLst/>
            </a:prstGeom>
            <a:solidFill>
              <a:schemeClr val="bg2">
                <a:lumMod val="9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1266">
                <a:defRPr/>
              </a:pPr>
              <a:endParaRPr lang="en-US" sz="1200">
                <a:solidFill>
                  <a:prstClr val="white"/>
                </a:solidFill>
                <a:latin typeface="Calibri"/>
              </a:endParaRPr>
            </a:p>
          </p:txBody>
        </p:sp>
        <p:sp>
          <p:nvSpPr>
            <p:cNvPr id="12" name="TextBox 11">
              <a:extLst>
                <a:ext uri="{FF2B5EF4-FFF2-40B4-BE49-F238E27FC236}">
                  <a16:creationId xmlns="" xmlns:a16="http://schemas.microsoft.com/office/drawing/2014/main" id="{709A6316-D983-4FDD-8F02-52AA80D8A3F7}"/>
                </a:ext>
              </a:extLst>
            </p:cNvPr>
            <p:cNvSpPr txBox="1"/>
            <p:nvPr/>
          </p:nvSpPr>
          <p:spPr>
            <a:xfrm>
              <a:off x="3542749" y="5722923"/>
              <a:ext cx="5761210" cy="1096005"/>
            </a:xfrm>
            <a:prstGeom prst="rect">
              <a:avLst/>
            </a:prstGeom>
            <a:noFill/>
          </p:spPr>
          <p:txBody>
            <a:bodyPr wrap="none" rtlCol="0">
              <a:spAutoFit/>
            </a:bodyPr>
            <a:lstStyle/>
            <a:p>
              <a:pPr algn="ctr" defTabSz="171266">
                <a:defRPr/>
              </a:pPr>
              <a:r>
                <a:rPr lang="en-US" sz="1500" dirty="0">
                  <a:solidFill>
                    <a:prstClr val="black"/>
                  </a:solidFill>
                  <a:latin typeface="Calibri"/>
                </a:rPr>
                <a:t>Relative risk reduction: Interaction P=0.12</a:t>
              </a:r>
            </a:p>
            <a:p>
              <a:pPr algn="ctr" defTabSz="171266">
                <a:defRPr/>
              </a:pPr>
              <a:r>
                <a:rPr lang="en-US" sz="1500" b="1" dirty="0">
                  <a:solidFill>
                    <a:prstClr val="black"/>
                  </a:solidFill>
                  <a:latin typeface="Calibri"/>
                </a:rPr>
                <a:t>*Absolute risk reduction: Interaction P=0.005 </a:t>
              </a:r>
            </a:p>
          </p:txBody>
        </p:sp>
      </p:grpSp>
      <p:sp>
        <p:nvSpPr>
          <p:cNvPr id="5" name="Title 4">
            <a:extLst>
              <a:ext uri="{FF2B5EF4-FFF2-40B4-BE49-F238E27FC236}">
                <a16:creationId xmlns="" xmlns:a16="http://schemas.microsoft.com/office/drawing/2014/main" id="{225EDE52-EC5F-8C49-8010-9BB0CD944FC4}"/>
              </a:ext>
            </a:extLst>
          </p:cNvPr>
          <p:cNvSpPr>
            <a:spLocks noGrp="1"/>
          </p:cNvSpPr>
          <p:nvPr>
            <p:ph type="title"/>
          </p:nvPr>
        </p:nvSpPr>
        <p:spPr/>
        <p:txBody>
          <a:bodyPr>
            <a:normAutofit/>
          </a:bodyPr>
          <a:lstStyle/>
          <a:p>
            <a:r>
              <a:rPr lang="en-US" sz="2500" dirty="0"/>
              <a:t>Post Hoc Analysis: All-cause Death in Three Predefined</a:t>
            </a:r>
            <a:r>
              <a:rPr lang="en-US" sz="2500" i="1" dirty="0"/>
              <a:t> </a:t>
            </a:r>
            <a:r>
              <a:rPr lang="en-US" sz="2500" dirty="0"/>
              <a:t>Categories of </a:t>
            </a:r>
            <a:r>
              <a:rPr lang="en-US" sz="2500" b="1" dirty="0"/>
              <a:t>Baseline LDL-C</a:t>
            </a:r>
          </a:p>
        </p:txBody>
      </p:sp>
      <p:sp>
        <p:nvSpPr>
          <p:cNvPr id="13" name="TextBox 12">
            <a:extLst>
              <a:ext uri="{FF2B5EF4-FFF2-40B4-BE49-F238E27FC236}">
                <a16:creationId xmlns="" xmlns:a16="http://schemas.microsoft.com/office/drawing/2014/main" id="{30113B74-B5B7-4F68-AC1B-0DDE076BE2E2}"/>
              </a:ext>
            </a:extLst>
          </p:cNvPr>
          <p:cNvSpPr txBox="1"/>
          <p:nvPr/>
        </p:nvSpPr>
        <p:spPr>
          <a:xfrm>
            <a:off x="4434833" y="2049223"/>
            <a:ext cx="514116" cy="496290"/>
          </a:xfrm>
          <a:prstGeom prst="rect">
            <a:avLst/>
          </a:prstGeom>
          <a:solidFill>
            <a:schemeClr val="bg2">
              <a:lumMod val="90000"/>
            </a:schemeClr>
          </a:solidFill>
          <a:ln w="25400">
            <a:solidFill>
              <a:srgbClr val="FF0000"/>
            </a:solidFill>
          </a:ln>
        </p:spPr>
        <p:txBody>
          <a:bodyPr wrap="none" lIns="34258" tIns="17129" rIns="34258" bIns="17129" rtlCol="0">
            <a:spAutoFit/>
          </a:bodyPr>
          <a:lstStyle/>
          <a:p>
            <a:pPr algn="ctr" defTabSz="913386"/>
            <a:r>
              <a:rPr lang="en-US" sz="1500" b="1" dirty="0">
                <a:solidFill>
                  <a:prstClr val="black"/>
                </a:solidFill>
                <a:latin typeface="Calibri"/>
              </a:rPr>
              <a:t>ARR*</a:t>
            </a:r>
          </a:p>
          <a:p>
            <a:pPr algn="ctr" defTabSz="913386"/>
            <a:r>
              <a:rPr lang="en-US" sz="1500" b="1" dirty="0">
                <a:solidFill>
                  <a:prstClr val="black"/>
                </a:solidFill>
                <a:latin typeface="Calibri"/>
              </a:rPr>
              <a:t>-0.1%</a:t>
            </a:r>
          </a:p>
        </p:txBody>
      </p:sp>
      <p:sp>
        <p:nvSpPr>
          <p:cNvPr id="14" name="TextBox 13">
            <a:extLst>
              <a:ext uri="{FF2B5EF4-FFF2-40B4-BE49-F238E27FC236}">
                <a16:creationId xmlns="" xmlns:a16="http://schemas.microsoft.com/office/drawing/2014/main" id="{6D469B1D-5420-4EFF-9F42-77344FB3EBE7}"/>
              </a:ext>
            </a:extLst>
          </p:cNvPr>
          <p:cNvSpPr txBox="1"/>
          <p:nvPr/>
        </p:nvSpPr>
        <p:spPr>
          <a:xfrm>
            <a:off x="1610015" y="2049229"/>
            <a:ext cx="511633" cy="496267"/>
          </a:xfrm>
          <a:prstGeom prst="rect">
            <a:avLst/>
          </a:prstGeom>
          <a:solidFill>
            <a:schemeClr val="bg2">
              <a:lumMod val="90000"/>
            </a:schemeClr>
          </a:solidFill>
          <a:ln w="25400">
            <a:solidFill>
              <a:srgbClr val="FF0000"/>
            </a:solidFill>
          </a:ln>
        </p:spPr>
        <p:txBody>
          <a:bodyPr wrap="none" lIns="34258" tIns="17129" rIns="34258" bIns="17129" rtlCol="0">
            <a:spAutoFit/>
          </a:bodyPr>
          <a:lstStyle/>
          <a:p>
            <a:pPr algn="ctr" defTabSz="913386"/>
            <a:r>
              <a:rPr lang="en-US" sz="1500" b="1" dirty="0">
                <a:solidFill>
                  <a:prstClr val="black"/>
                </a:solidFill>
                <a:latin typeface="Calibri"/>
              </a:rPr>
              <a:t>ARR*</a:t>
            </a:r>
          </a:p>
          <a:p>
            <a:pPr algn="ctr" defTabSz="913386"/>
            <a:r>
              <a:rPr lang="en-US" sz="1500" b="1" dirty="0">
                <a:solidFill>
                  <a:prstClr val="black"/>
                </a:solidFill>
                <a:latin typeface="Calibri"/>
              </a:rPr>
              <a:t>0.4%</a:t>
            </a:r>
          </a:p>
        </p:txBody>
      </p:sp>
    </p:spTree>
    <p:extLst>
      <p:ext uri="{BB962C8B-B14F-4D97-AF65-F5344CB8AC3E}">
        <p14:creationId xmlns:p14="http://schemas.microsoft.com/office/powerpoint/2010/main" val="12015241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4C5967E6-2774-CB4A-B439-3229B5C15145}"/>
              </a:ext>
            </a:extLst>
          </p:cNvPr>
          <p:cNvPicPr>
            <a:picLocks noChangeAspect="1"/>
          </p:cNvPicPr>
          <p:nvPr/>
        </p:nvPicPr>
        <p:blipFill>
          <a:blip r:embed="rId3"/>
          <a:stretch>
            <a:fillRect/>
          </a:stretch>
        </p:blipFill>
        <p:spPr>
          <a:xfrm>
            <a:off x="402162" y="1449708"/>
            <a:ext cx="8428090" cy="3168993"/>
          </a:xfrm>
          <a:prstGeom prst="rect">
            <a:avLst/>
          </a:prstGeom>
        </p:spPr>
      </p:pic>
      <p:sp>
        <p:nvSpPr>
          <p:cNvPr id="4" name="TextBox 3">
            <a:extLst>
              <a:ext uri="{FF2B5EF4-FFF2-40B4-BE49-F238E27FC236}">
                <a16:creationId xmlns="" xmlns:a16="http://schemas.microsoft.com/office/drawing/2014/main" id="{69ACF5D6-7862-9F41-ACDE-CEAD367869F8}"/>
              </a:ext>
            </a:extLst>
          </p:cNvPr>
          <p:cNvSpPr txBox="1"/>
          <p:nvPr/>
        </p:nvSpPr>
        <p:spPr>
          <a:xfrm>
            <a:off x="4639250" y="3909072"/>
            <a:ext cx="1402900" cy="403935"/>
          </a:xfrm>
          <a:prstGeom prst="rect">
            <a:avLst/>
          </a:prstGeom>
          <a:noFill/>
        </p:spPr>
        <p:txBody>
          <a:bodyPr wrap="none" lIns="34258" tIns="17130" rIns="34258" bIns="17130" rtlCol="0">
            <a:spAutoFit/>
          </a:bodyPr>
          <a:lstStyle/>
          <a:p>
            <a:pPr defTabSz="913443">
              <a:defRPr/>
            </a:pPr>
            <a:r>
              <a:rPr lang="en-US" sz="800" dirty="0">
                <a:solidFill>
                  <a:prstClr val="black"/>
                </a:solidFill>
                <a:latin typeface="Calibri"/>
              </a:rPr>
              <a:t>*Stratified by geographic region</a:t>
            </a:r>
          </a:p>
          <a:p>
            <a:pPr defTabSz="913443">
              <a:defRPr/>
            </a:pPr>
            <a:r>
              <a:rPr lang="en-US" sz="800" dirty="0">
                <a:solidFill>
                  <a:prstClr val="black"/>
                </a:solidFill>
                <a:latin typeface="Calibri"/>
              </a:rPr>
              <a:t>† Nominal </a:t>
            </a:r>
            <a:r>
              <a:rPr lang="en-US" sz="800" i="1" dirty="0">
                <a:solidFill>
                  <a:prstClr val="black"/>
                </a:solidFill>
                <a:latin typeface="Calibri"/>
              </a:rPr>
              <a:t>P</a:t>
            </a:r>
            <a:r>
              <a:rPr lang="en-US" sz="800" dirty="0">
                <a:solidFill>
                  <a:prstClr val="black"/>
                </a:solidFill>
                <a:latin typeface="Calibri"/>
              </a:rPr>
              <a:t>-value</a:t>
            </a:r>
          </a:p>
          <a:p>
            <a:pPr defTabSz="913443">
              <a:defRPr/>
            </a:pPr>
            <a:endParaRPr lang="en-US" sz="800" dirty="0">
              <a:solidFill>
                <a:prstClr val="black"/>
              </a:solidFill>
              <a:latin typeface="Calibri"/>
            </a:endParaRPr>
          </a:p>
        </p:txBody>
      </p:sp>
      <p:sp>
        <p:nvSpPr>
          <p:cNvPr id="2" name="TextBox 1">
            <a:extLst>
              <a:ext uri="{FF2B5EF4-FFF2-40B4-BE49-F238E27FC236}">
                <a16:creationId xmlns="" xmlns:a16="http://schemas.microsoft.com/office/drawing/2014/main" id="{C9F0FC49-B6B6-D845-B358-FCC0BE37DA52}"/>
              </a:ext>
            </a:extLst>
          </p:cNvPr>
          <p:cNvSpPr txBox="1"/>
          <p:nvPr/>
        </p:nvSpPr>
        <p:spPr>
          <a:xfrm>
            <a:off x="7555739" y="1988837"/>
            <a:ext cx="205753" cy="161561"/>
          </a:xfrm>
          <a:prstGeom prst="rect">
            <a:avLst/>
          </a:prstGeom>
          <a:noFill/>
        </p:spPr>
        <p:txBody>
          <a:bodyPr wrap="square" lIns="34258" tIns="17130" rIns="34258" bIns="17130" rtlCol="0">
            <a:spAutoFit/>
          </a:bodyPr>
          <a:lstStyle/>
          <a:p>
            <a:pPr defTabSz="913443">
              <a:defRPr/>
            </a:pPr>
            <a:r>
              <a:rPr lang="en-US" sz="800" dirty="0">
                <a:solidFill>
                  <a:srgbClr val="C00000"/>
                </a:solidFill>
                <a:latin typeface="Arial" panose="020B0604020202020204" pitchFamily="34" charset="0"/>
                <a:cs typeface="Arial" panose="020B0604020202020204" pitchFamily="34" charset="0"/>
              </a:rPr>
              <a:t>†</a:t>
            </a:r>
          </a:p>
        </p:txBody>
      </p:sp>
      <p:sp>
        <p:nvSpPr>
          <p:cNvPr id="6" name="Title 5">
            <a:extLst>
              <a:ext uri="{FF2B5EF4-FFF2-40B4-BE49-F238E27FC236}">
                <a16:creationId xmlns="" xmlns:a16="http://schemas.microsoft.com/office/drawing/2014/main" id="{152A61A7-D618-5244-9635-892C7D0CC4C7}"/>
              </a:ext>
            </a:extLst>
          </p:cNvPr>
          <p:cNvSpPr>
            <a:spLocks noGrp="1"/>
          </p:cNvSpPr>
          <p:nvPr>
            <p:ph type="title"/>
          </p:nvPr>
        </p:nvSpPr>
        <p:spPr/>
        <p:txBody>
          <a:bodyPr/>
          <a:lstStyle/>
          <a:p>
            <a:r>
              <a:rPr lang="en-US" dirty="0"/>
              <a:t>Effect of Alirocumab on All-Cause, CV, and Non-CV Death </a:t>
            </a:r>
          </a:p>
        </p:txBody>
      </p:sp>
    </p:spTree>
    <p:extLst>
      <p:ext uri="{BB962C8B-B14F-4D97-AF65-F5344CB8AC3E}">
        <p14:creationId xmlns:p14="http://schemas.microsoft.com/office/powerpoint/2010/main" val="32592927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a:extLst>
              <a:ext uri="{FF2B5EF4-FFF2-40B4-BE49-F238E27FC236}">
                <a16:creationId xmlns="" xmlns:a16="http://schemas.microsoft.com/office/drawing/2014/main" id="{FA22915E-A02A-9646-8246-07027D7D32B4}"/>
              </a:ext>
            </a:extLst>
          </p:cNvPr>
          <p:cNvGraphicFramePr>
            <a:graphicFrameLocks noGrp="1"/>
          </p:cNvGraphicFramePr>
          <p:nvPr>
            <p:extLst>
              <p:ext uri="{D42A27DB-BD31-4B8C-83A1-F6EECF244321}">
                <p14:modId xmlns:p14="http://schemas.microsoft.com/office/powerpoint/2010/main" val="2201122865"/>
              </p:ext>
            </p:extLst>
          </p:nvPr>
        </p:nvGraphicFramePr>
        <p:xfrm>
          <a:off x="686867" y="1432119"/>
          <a:ext cx="7815591" cy="2274235"/>
        </p:xfrm>
        <a:graphic>
          <a:graphicData uri="http://schemas.openxmlformats.org/drawingml/2006/table">
            <a:tbl>
              <a:tblPr firstRow="1" bandRow="1">
                <a:tableStyleId>{EB344D84-9AFB-497E-A393-DC336BA19D2E}</a:tableStyleId>
              </a:tblPr>
              <a:tblGrid>
                <a:gridCol w="5582272">
                  <a:extLst>
                    <a:ext uri="{9D8B030D-6E8A-4147-A177-3AD203B41FA5}">
                      <a16:colId xmlns="" xmlns:a16="http://schemas.microsoft.com/office/drawing/2014/main" val="1743520894"/>
                    </a:ext>
                  </a:extLst>
                </a:gridCol>
                <a:gridCol w="1406271">
                  <a:extLst>
                    <a:ext uri="{9D8B030D-6E8A-4147-A177-3AD203B41FA5}">
                      <a16:colId xmlns="" xmlns:a16="http://schemas.microsoft.com/office/drawing/2014/main" val="3984536552"/>
                    </a:ext>
                  </a:extLst>
                </a:gridCol>
                <a:gridCol w="827048">
                  <a:extLst>
                    <a:ext uri="{9D8B030D-6E8A-4147-A177-3AD203B41FA5}">
                      <a16:colId xmlns="" xmlns:a16="http://schemas.microsoft.com/office/drawing/2014/main" val="161493941"/>
                    </a:ext>
                  </a:extLst>
                </a:gridCol>
              </a:tblGrid>
              <a:tr h="374837">
                <a:tc>
                  <a:txBody>
                    <a:bodyPr/>
                    <a:lstStyle/>
                    <a:p>
                      <a:endParaRPr lang="en-US" sz="1200" b="0" dirty="0">
                        <a:solidFill>
                          <a:schemeClr val="tx1"/>
                        </a:solidFill>
                      </a:endParaRPr>
                    </a:p>
                  </a:txBody>
                  <a:tcPr marL="34292" marR="34292" marT="17145" marB="17145" anchor="ctr"/>
                </a:tc>
                <a:tc>
                  <a:txBody>
                    <a:bodyPr/>
                    <a:lstStyle/>
                    <a:p>
                      <a:pPr algn="ctr"/>
                      <a:r>
                        <a:rPr lang="en-US" sz="1200" dirty="0">
                          <a:solidFill>
                            <a:schemeClr val="tx1"/>
                          </a:solidFill>
                        </a:rPr>
                        <a:t>HR (95% CI)</a:t>
                      </a:r>
                      <a:endParaRPr lang="en-US" sz="1200" b="0" dirty="0">
                        <a:solidFill>
                          <a:schemeClr val="tx1"/>
                        </a:solidFill>
                      </a:endParaRPr>
                    </a:p>
                  </a:txBody>
                  <a:tcPr marL="34292" marR="34292" marT="17145" marB="17145" anchor="ctr"/>
                </a:tc>
                <a:tc>
                  <a:txBody>
                    <a:bodyPr/>
                    <a:lstStyle/>
                    <a:p>
                      <a:pPr algn="ctr"/>
                      <a:r>
                        <a:rPr lang="en-US" sz="1200" dirty="0">
                          <a:solidFill>
                            <a:schemeClr val="tx1"/>
                          </a:solidFill>
                        </a:rPr>
                        <a:t>P-value</a:t>
                      </a:r>
                      <a:endParaRPr lang="en-US" sz="1200" b="0" dirty="0">
                        <a:solidFill>
                          <a:schemeClr val="tx1"/>
                        </a:solidFill>
                      </a:endParaRPr>
                    </a:p>
                  </a:txBody>
                  <a:tcPr marL="34292" marR="34292" marT="17145" marB="17145" anchor="ctr"/>
                </a:tc>
                <a:extLst>
                  <a:ext uri="{0D108BD9-81ED-4DB2-BD59-A6C34878D82A}">
                    <a16:rowId xmlns="" xmlns:a16="http://schemas.microsoft.com/office/drawing/2014/main" val="2410538597"/>
                  </a:ext>
                </a:extLst>
              </a:tr>
              <a:tr h="400050">
                <a:tc>
                  <a:txBody>
                    <a:bodyPr/>
                    <a:lstStyle/>
                    <a:p>
                      <a:r>
                        <a:rPr lang="en-US" sz="1200" b="1" dirty="0"/>
                        <a:t>Non-fatal CV events </a:t>
                      </a:r>
                      <a:r>
                        <a:rPr lang="en-US" sz="1200" dirty="0"/>
                        <a:t>(MI, stroke, unstable angina: 1034 events for alirocumab vs 1240 for placebo):</a:t>
                      </a:r>
                    </a:p>
                  </a:txBody>
                  <a:tcPr marL="34292" marR="34292" marT="17145" marB="17145" anchor="ctr"/>
                </a:tc>
                <a:tc>
                  <a:txBody>
                    <a:bodyPr/>
                    <a:lstStyle/>
                    <a:p>
                      <a:pPr algn="ctr"/>
                      <a:endParaRPr lang="en-US" sz="1200" dirty="0"/>
                    </a:p>
                  </a:txBody>
                  <a:tcPr marL="34292" marR="34292" marT="17145" marB="17145" anchor="ctr"/>
                </a:tc>
                <a:tc>
                  <a:txBody>
                    <a:bodyPr/>
                    <a:lstStyle/>
                    <a:p>
                      <a:pPr algn="ctr"/>
                      <a:endParaRPr lang="en-US" sz="1200" dirty="0"/>
                    </a:p>
                  </a:txBody>
                  <a:tcPr marL="34292" marR="34292" marT="17145" marB="17145" anchor="ctr"/>
                </a:tc>
                <a:extLst>
                  <a:ext uri="{0D108BD9-81ED-4DB2-BD59-A6C34878D82A}">
                    <a16:rowId xmlns="" xmlns:a16="http://schemas.microsoft.com/office/drawing/2014/main" val="3259607488"/>
                  </a:ext>
                </a:extLst>
              </a:tr>
              <a:tr h="374837">
                <a:tc>
                  <a:txBody>
                    <a:bodyPr/>
                    <a:lstStyle/>
                    <a:p>
                      <a:pPr marL="581025" indent="-25400">
                        <a:tabLst/>
                      </a:pPr>
                      <a:r>
                        <a:rPr lang="en-US" sz="1200" dirty="0"/>
                        <a:t>Alirocumab treatment</a:t>
                      </a:r>
                    </a:p>
                  </a:txBody>
                  <a:tcPr marL="34292" marR="34292" marT="17145" marB="17145" anchor="ctr"/>
                </a:tc>
                <a:tc>
                  <a:txBody>
                    <a:bodyPr/>
                    <a:lstStyle/>
                    <a:p>
                      <a:pPr algn="ctr"/>
                      <a:r>
                        <a:rPr lang="en-US" sz="1200" dirty="0"/>
                        <a:t>0.82 (0.74, 0.91)</a:t>
                      </a:r>
                    </a:p>
                  </a:txBody>
                  <a:tcPr marL="34292" marR="34292" marT="17145" marB="17145" anchor="ctr"/>
                </a:tc>
                <a:tc>
                  <a:txBody>
                    <a:bodyPr/>
                    <a:lstStyle/>
                    <a:p>
                      <a:pPr algn="ctr"/>
                      <a:r>
                        <a:rPr lang="en-US" sz="1200" dirty="0"/>
                        <a:t>0.0002</a:t>
                      </a:r>
                    </a:p>
                  </a:txBody>
                  <a:tcPr marL="34292" marR="34292" marT="17145" marB="17145" anchor="ctr"/>
                </a:tc>
                <a:extLst>
                  <a:ext uri="{0D108BD9-81ED-4DB2-BD59-A6C34878D82A}">
                    <a16:rowId xmlns="" xmlns:a16="http://schemas.microsoft.com/office/drawing/2014/main" val="603192781"/>
                  </a:ext>
                </a:extLst>
              </a:tr>
              <a:tr h="374837">
                <a:tc>
                  <a:txBody>
                    <a:bodyPr/>
                    <a:lstStyle/>
                    <a:p>
                      <a:r>
                        <a:rPr lang="en-US" sz="1200" b="1" dirty="0"/>
                        <a:t>Non-CV death </a:t>
                      </a:r>
                      <a:r>
                        <a:rPr lang="en-US" sz="1200" dirty="0"/>
                        <a:t>(94 events for alirocumab vs 121 for placebo):</a:t>
                      </a:r>
                    </a:p>
                  </a:txBody>
                  <a:tcPr marL="34292" marR="34292" marT="17145" marB="17145" anchor="ctr"/>
                </a:tc>
                <a:tc>
                  <a:txBody>
                    <a:bodyPr/>
                    <a:lstStyle/>
                    <a:p>
                      <a:pPr algn="ctr"/>
                      <a:endParaRPr lang="en-US" sz="1200" dirty="0"/>
                    </a:p>
                  </a:txBody>
                  <a:tcPr marL="34292" marR="34292" marT="17145" marB="17145" anchor="ctr"/>
                </a:tc>
                <a:tc>
                  <a:txBody>
                    <a:bodyPr/>
                    <a:lstStyle/>
                    <a:p>
                      <a:pPr algn="ctr"/>
                      <a:endParaRPr lang="en-US" sz="1200" dirty="0"/>
                    </a:p>
                  </a:txBody>
                  <a:tcPr marL="34292" marR="34292" marT="17145" marB="17145" anchor="ctr"/>
                </a:tc>
                <a:extLst>
                  <a:ext uri="{0D108BD9-81ED-4DB2-BD59-A6C34878D82A}">
                    <a16:rowId xmlns="" xmlns:a16="http://schemas.microsoft.com/office/drawing/2014/main" val="2690553953"/>
                  </a:ext>
                </a:extLst>
              </a:tr>
              <a:tr h="374837">
                <a:tc>
                  <a:txBody>
                    <a:bodyPr/>
                    <a:lstStyle/>
                    <a:p>
                      <a:pPr marL="581025" indent="0">
                        <a:tabLst/>
                      </a:pPr>
                      <a:r>
                        <a:rPr lang="en-US" sz="1200" dirty="0"/>
                        <a:t>Alirocumab treatment</a:t>
                      </a:r>
                    </a:p>
                  </a:txBody>
                  <a:tcPr marL="34292" marR="34292" marT="17145" marB="17145" anchor="ctr"/>
                </a:tc>
                <a:tc>
                  <a:txBody>
                    <a:bodyPr/>
                    <a:lstStyle/>
                    <a:p>
                      <a:pPr algn="ctr"/>
                      <a:r>
                        <a:rPr lang="en-US" sz="1200" dirty="0"/>
                        <a:t>0.76 (0.58, 1.00)</a:t>
                      </a:r>
                    </a:p>
                  </a:txBody>
                  <a:tcPr marL="34292" marR="34292" marT="17145" marB="17145" anchor="ctr"/>
                </a:tc>
                <a:tc>
                  <a:txBody>
                    <a:bodyPr/>
                    <a:lstStyle/>
                    <a:p>
                      <a:pPr algn="ctr"/>
                      <a:r>
                        <a:rPr lang="en-US" sz="1200" dirty="0"/>
                        <a:t>0.052</a:t>
                      </a:r>
                    </a:p>
                  </a:txBody>
                  <a:tcPr marL="34292" marR="34292" marT="17145" marB="17145" anchor="ctr"/>
                </a:tc>
                <a:extLst>
                  <a:ext uri="{0D108BD9-81ED-4DB2-BD59-A6C34878D82A}">
                    <a16:rowId xmlns="" xmlns:a16="http://schemas.microsoft.com/office/drawing/2014/main" val="607993746"/>
                  </a:ext>
                </a:extLst>
              </a:tr>
              <a:tr h="374837">
                <a:tc>
                  <a:txBody>
                    <a:bodyPr/>
                    <a:lstStyle/>
                    <a:p>
                      <a:r>
                        <a:rPr lang="en-US" sz="1200" b="1" dirty="0"/>
                        <a:t>Association</a:t>
                      </a:r>
                      <a:r>
                        <a:rPr lang="en-US" sz="1200" dirty="0"/>
                        <a:t> between non-fatal and fatal events     </a:t>
                      </a:r>
                      <a:r>
                        <a:rPr lang="en-US" sz="1200" dirty="0" smtClean="0"/>
                        <a:t>                         2.35 </a:t>
                      </a:r>
                      <a:r>
                        <a:rPr lang="en-US" sz="1200" dirty="0"/>
                        <a:t>(95% CI 1.98, 2.73)</a:t>
                      </a:r>
                    </a:p>
                  </a:txBody>
                  <a:tcPr marL="34292" marR="34292" marT="17145" marB="17145" anchor="ctr"/>
                </a:tc>
                <a:tc>
                  <a:txBody>
                    <a:bodyPr/>
                    <a:lstStyle/>
                    <a:p>
                      <a:pPr algn="ctr"/>
                      <a:endParaRPr lang="en-US" sz="1200" dirty="0"/>
                    </a:p>
                  </a:txBody>
                  <a:tcPr marL="34292" marR="34292" marT="17145" marB="17145" anchor="ctr"/>
                </a:tc>
                <a:tc>
                  <a:txBody>
                    <a:bodyPr/>
                    <a:lstStyle/>
                    <a:p>
                      <a:pPr algn="ctr"/>
                      <a:r>
                        <a:rPr lang="en-US" sz="1200" dirty="0"/>
                        <a:t>0.0001</a:t>
                      </a:r>
                    </a:p>
                  </a:txBody>
                  <a:tcPr marL="34292" marR="34292" marT="17145" marB="17145" anchor="ctr"/>
                </a:tc>
                <a:extLst>
                  <a:ext uri="{0D108BD9-81ED-4DB2-BD59-A6C34878D82A}">
                    <a16:rowId xmlns="" xmlns:a16="http://schemas.microsoft.com/office/drawing/2014/main" val="2520082128"/>
                  </a:ext>
                </a:extLst>
              </a:tr>
            </a:tbl>
          </a:graphicData>
        </a:graphic>
      </p:graphicFrame>
      <p:sp>
        <p:nvSpPr>
          <p:cNvPr id="6" name="TextBox 5">
            <a:extLst>
              <a:ext uri="{FF2B5EF4-FFF2-40B4-BE49-F238E27FC236}">
                <a16:creationId xmlns="" xmlns:a16="http://schemas.microsoft.com/office/drawing/2014/main" id="{E6384445-7599-46CD-A438-755748AE603D}"/>
              </a:ext>
            </a:extLst>
          </p:cNvPr>
          <p:cNvSpPr txBox="1"/>
          <p:nvPr/>
        </p:nvSpPr>
        <p:spPr>
          <a:xfrm>
            <a:off x="564353" y="3980710"/>
            <a:ext cx="8502715" cy="280836"/>
          </a:xfrm>
          <a:prstGeom prst="rect">
            <a:avLst/>
          </a:prstGeom>
          <a:noFill/>
        </p:spPr>
        <p:txBody>
          <a:bodyPr wrap="square" lIns="34270" tIns="17135" rIns="34270" bIns="17135" rtlCol="0">
            <a:spAutoFit/>
          </a:bodyPr>
          <a:lstStyle/>
          <a:p>
            <a:pPr marL="257003" indent="-257003" defTabSz="913728">
              <a:buFont typeface="Arial" panose="020B0604020202020204" pitchFamily="34" charset="0"/>
              <a:buChar char="•"/>
              <a:defRPr/>
            </a:pPr>
            <a:r>
              <a:rPr lang="en-US" sz="1600" dirty="0">
                <a:solidFill>
                  <a:srgbClr val="FF0000"/>
                </a:solidFill>
                <a:latin typeface="Calibri"/>
              </a:rPr>
              <a:t>Alirocumab treatment favorably affected risks of non-fatal CV events and non-CV death.</a:t>
            </a:r>
          </a:p>
        </p:txBody>
      </p:sp>
      <p:cxnSp>
        <p:nvCxnSpPr>
          <p:cNvPr id="9" name="Straight Arrow Connector 8">
            <a:extLst>
              <a:ext uri="{FF2B5EF4-FFF2-40B4-BE49-F238E27FC236}">
                <a16:creationId xmlns="" xmlns:a16="http://schemas.microsoft.com/office/drawing/2014/main" id="{5B9F78C4-54AB-4F6B-91BE-A3E239A75490}"/>
              </a:ext>
            </a:extLst>
          </p:cNvPr>
          <p:cNvCxnSpPr/>
          <p:nvPr/>
        </p:nvCxnSpPr>
        <p:spPr>
          <a:xfrm>
            <a:off x="58215" y="2462510"/>
            <a:ext cx="628650" cy="0"/>
          </a:xfrm>
          <a:prstGeom prst="straightConnector1">
            <a:avLst/>
          </a:prstGeom>
          <a:ln w="63500" cmpd="sng">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 xmlns:a16="http://schemas.microsoft.com/office/drawing/2014/main" id="{0123AFB2-E50E-499A-BA53-565294A7928C}"/>
              </a:ext>
            </a:extLst>
          </p:cNvPr>
          <p:cNvCxnSpPr/>
          <p:nvPr/>
        </p:nvCxnSpPr>
        <p:spPr>
          <a:xfrm>
            <a:off x="20807" y="3210654"/>
            <a:ext cx="628650" cy="0"/>
          </a:xfrm>
          <a:prstGeom prst="straightConnector1">
            <a:avLst/>
          </a:prstGeom>
          <a:ln w="63500" cmpd="sng">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 xmlns:a16="http://schemas.microsoft.com/office/drawing/2014/main" id="{701FF933-BBF1-4C2E-A559-7189E8EADCF6}"/>
              </a:ext>
            </a:extLst>
          </p:cNvPr>
          <p:cNvCxnSpPr/>
          <p:nvPr/>
        </p:nvCxnSpPr>
        <p:spPr>
          <a:xfrm>
            <a:off x="23650" y="3560829"/>
            <a:ext cx="628650" cy="0"/>
          </a:xfrm>
          <a:prstGeom prst="straightConnector1">
            <a:avLst/>
          </a:prstGeom>
          <a:ln w="63500" cmpd="sng">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 xmlns:a16="http://schemas.microsoft.com/office/drawing/2014/main" id="{2A3DF3B0-0BB1-478F-9241-3230280DB0C5}"/>
              </a:ext>
            </a:extLst>
          </p:cNvPr>
          <p:cNvSpPr txBox="1"/>
          <p:nvPr/>
        </p:nvSpPr>
        <p:spPr>
          <a:xfrm>
            <a:off x="564353" y="4292340"/>
            <a:ext cx="8386879" cy="527057"/>
          </a:xfrm>
          <a:prstGeom prst="rect">
            <a:avLst/>
          </a:prstGeom>
          <a:noFill/>
        </p:spPr>
        <p:txBody>
          <a:bodyPr wrap="square" lIns="34270" tIns="17135" rIns="34270" bIns="17135" rtlCol="0">
            <a:spAutoFit/>
          </a:bodyPr>
          <a:lstStyle/>
          <a:p>
            <a:pPr marL="257003" indent="-257003" defTabSz="913728">
              <a:buFont typeface="Arial" panose="020B0604020202020204" pitchFamily="34" charset="0"/>
              <a:buChar char="•"/>
              <a:defRPr/>
            </a:pPr>
            <a:r>
              <a:rPr lang="en-US" sz="1600" dirty="0">
                <a:solidFill>
                  <a:srgbClr val="0070C0"/>
                </a:solidFill>
                <a:latin typeface="Calibri"/>
              </a:rPr>
              <a:t>The association parameter of 2.35 indicates that these risks are strongly linked;  </a:t>
            </a:r>
            <a:r>
              <a:rPr lang="en-US" sz="1600" i="1" dirty="0">
                <a:solidFill>
                  <a:srgbClr val="0070C0"/>
                </a:solidFill>
                <a:latin typeface="Calibri"/>
              </a:rPr>
              <a:t>therefore, an effect of alirocumab to reduce the risk of non-fatal CV events may lead to fewer non-CV deaths.</a:t>
            </a:r>
          </a:p>
        </p:txBody>
      </p:sp>
      <p:sp>
        <p:nvSpPr>
          <p:cNvPr id="11" name="TextBox 10">
            <a:extLst>
              <a:ext uri="{FF2B5EF4-FFF2-40B4-BE49-F238E27FC236}">
                <a16:creationId xmlns="" xmlns:a16="http://schemas.microsoft.com/office/drawing/2014/main" id="{CAB208CA-D774-497C-8422-432440B28472}"/>
              </a:ext>
            </a:extLst>
          </p:cNvPr>
          <p:cNvSpPr txBox="1"/>
          <p:nvPr/>
        </p:nvSpPr>
        <p:spPr>
          <a:xfrm>
            <a:off x="2482319" y="1101076"/>
            <a:ext cx="4098697" cy="311624"/>
          </a:xfrm>
          <a:prstGeom prst="rect">
            <a:avLst/>
          </a:prstGeom>
          <a:noFill/>
        </p:spPr>
        <p:txBody>
          <a:bodyPr wrap="none" lIns="34270" tIns="17135" rIns="34270" bIns="17135" rtlCol="0">
            <a:spAutoFit/>
          </a:bodyPr>
          <a:lstStyle/>
          <a:p>
            <a:pPr defTabSz="913728">
              <a:defRPr/>
            </a:pPr>
            <a:r>
              <a:rPr lang="en-US" dirty="0">
                <a:solidFill>
                  <a:prstClr val="black"/>
                </a:solidFill>
                <a:latin typeface="Calibri"/>
              </a:rPr>
              <a:t>Results of joint semi-parametric modelling</a:t>
            </a:r>
          </a:p>
        </p:txBody>
      </p:sp>
      <p:sp>
        <p:nvSpPr>
          <p:cNvPr id="4" name="Rectangle 3">
            <a:extLst>
              <a:ext uri="{FF2B5EF4-FFF2-40B4-BE49-F238E27FC236}">
                <a16:creationId xmlns="" xmlns:a16="http://schemas.microsoft.com/office/drawing/2014/main" id="{6E25A49D-C5FE-4266-BAA8-12D99EF2AB88}"/>
              </a:ext>
            </a:extLst>
          </p:cNvPr>
          <p:cNvSpPr/>
          <p:nvPr/>
        </p:nvSpPr>
        <p:spPr>
          <a:xfrm>
            <a:off x="4537402" y="3367008"/>
            <a:ext cx="3925970" cy="344412"/>
          </a:xfrm>
          <a:prstGeom prst="rect">
            <a:avLst/>
          </a:prstGeom>
          <a:noFill/>
          <a:ln w="38100" cmpd="sng">
            <a:solidFill>
              <a:srgbClr val="4682B4"/>
            </a:solidFill>
          </a:ln>
        </p:spPr>
        <p:style>
          <a:lnRef idx="2">
            <a:schemeClr val="accent1">
              <a:shade val="50000"/>
            </a:schemeClr>
          </a:lnRef>
          <a:fillRef idx="1">
            <a:schemeClr val="accent1"/>
          </a:fillRef>
          <a:effectRef idx="0">
            <a:schemeClr val="accent1"/>
          </a:effectRef>
          <a:fontRef idx="minor">
            <a:schemeClr val="lt1"/>
          </a:fontRef>
        </p:style>
        <p:txBody>
          <a:bodyPr lIns="34270" tIns="17135" rIns="34270" bIns="17135" rtlCol="0" anchor="ctr"/>
          <a:lstStyle/>
          <a:p>
            <a:pPr algn="ctr" defTabSz="913728">
              <a:defRPr/>
            </a:pPr>
            <a:endParaRPr lang="en-US">
              <a:solidFill>
                <a:prstClr val="white"/>
              </a:solidFill>
              <a:latin typeface="Calibri"/>
            </a:endParaRPr>
          </a:p>
        </p:txBody>
      </p:sp>
      <p:sp>
        <p:nvSpPr>
          <p:cNvPr id="5" name="Rectangle 4">
            <a:extLst>
              <a:ext uri="{FF2B5EF4-FFF2-40B4-BE49-F238E27FC236}">
                <a16:creationId xmlns="" xmlns:a16="http://schemas.microsoft.com/office/drawing/2014/main" id="{9B3F1E73-177C-4F9A-BD9B-846C94BD827D}"/>
              </a:ext>
            </a:extLst>
          </p:cNvPr>
          <p:cNvSpPr/>
          <p:nvPr/>
        </p:nvSpPr>
        <p:spPr>
          <a:xfrm>
            <a:off x="6268621" y="2993124"/>
            <a:ext cx="2194748" cy="345111"/>
          </a:xfrm>
          <a:prstGeom prst="rect">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4270" tIns="17135" rIns="34270" bIns="17135" rtlCol="0" anchor="ctr"/>
          <a:lstStyle/>
          <a:p>
            <a:pPr algn="ctr" defTabSz="913728">
              <a:defRPr/>
            </a:pPr>
            <a:endParaRPr lang="en-US">
              <a:solidFill>
                <a:prstClr val="white"/>
              </a:solidFill>
              <a:latin typeface="Calibri"/>
            </a:endParaRPr>
          </a:p>
        </p:txBody>
      </p:sp>
      <p:sp>
        <p:nvSpPr>
          <p:cNvPr id="14" name="TextBox 13">
            <a:extLst>
              <a:ext uri="{FF2B5EF4-FFF2-40B4-BE49-F238E27FC236}">
                <a16:creationId xmlns="" xmlns:a16="http://schemas.microsoft.com/office/drawing/2014/main" id="{F3E80DE4-9DF9-417A-A1FE-CAC9910E1E92}"/>
              </a:ext>
            </a:extLst>
          </p:cNvPr>
          <p:cNvSpPr txBox="1"/>
          <p:nvPr/>
        </p:nvSpPr>
        <p:spPr>
          <a:xfrm>
            <a:off x="8484176" y="2722648"/>
            <a:ext cx="184077" cy="311624"/>
          </a:xfrm>
          <a:prstGeom prst="rect">
            <a:avLst/>
          </a:prstGeom>
          <a:noFill/>
        </p:spPr>
        <p:txBody>
          <a:bodyPr wrap="none" lIns="34270" tIns="17135" rIns="34270" bIns="17135" rtlCol="0">
            <a:spAutoFit/>
          </a:bodyPr>
          <a:lstStyle/>
          <a:p>
            <a:pPr defTabSz="913728">
              <a:defRPr/>
            </a:pPr>
            <a:r>
              <a:rPr lang="en-US" dirty="0">
                <a:solidFill>
                  <a:srgbClr val="FF0000"/>
                </a:solidFill>
                <a:latin typeface="Calibri"/>
              </a:rPr>
              <a:t>*</a:t>
            </a:r>
          </a:p>
        </p:txBody>
      </p:sp>
      <p:sp>
        <p:nvSpPr>
          <p:cNvPr id="15" name="TextBox 14">
            <a:extLst>
              <a:ext uri="{FF2B5EF4-FFF2-40B4-BE49-F238E27FC236}">
                <a16:creationId xmlns="" xmlns:a16="http://schemas.microsoft.com/office/drawing/2014/main" id="{6A81C889-3DEE-4032-85A2-3C5F7D14F47B}"/>
              </a:ext>
            </a:extLst>
          </p:cNvPr>
          <p:cNvSpPr txBox="1"/>
          <p:nvPr/>
        </p:nvSpPr>
        <p:spPr>
          <a:xfrm>
            <a:off x="160043" y="4903473"/>
            <a:ext cx="3835795" cy="219291"/>
          </a:xfrm>
          <a:prstGeom prst="rect">
            <a:avLst/>
          </a:prstGeom>
          <a:noFill/>
        </p:spPr>
        <p:txBody>
          <a:bodyPr wrap="none" lIns="34270" tIns="17135" rIns="34270" bIns="17135" rtlCol="0">
            <a:spAutoFit/>
          </a:bodyPr>
          <a:lstStyle/>
          <a:p>
            <a:pPr defTabSz="913728">
              <a:defRPr/>
            </a:pPr>
            <a:r>
              <a:rPr lang="en-US" sz="1200" dirty="0">
                <a:solidFill>
                  <a:prstClr val="black"/>
                </a:solidFill>
                <a:latin typeface="Calibri"/>
              </a:rPr>
              <a:t>*HR and P-values from this model differ from Cox regression</a:t>
            </a:r>
          </a:p>
        </p:txBody>
      </p:sp>
      <p:cxnSp>
        <p:nvCxnSpPr>
          <p:cNvPr id="19" name="Straight Connector 18">
            <a:extLst>
              <a:ext uri="{FF2B5EF4-FFF2-40B4-BE49-F238E27FC236}">
                <a16:creationId xmlns="" xmlns:a16="http://schemas.microsoft.com/office/drawing/2014/main" id="{6BB2FB8A-D2E3-CA42-8E66-796F639DEE77}"/>
              </a:ext>
            </a:extLst>
          </p:cNvPr>
          <p:cNvCxnSpPr/>
          <p:nvPr/>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sp>
        <p:nvSpPr>
          <p:cNvPr id="17" name="Titre 2">
            <a:extLst>
              <a:ext uri="{FF2B5EF4-FFF2-40B4-BE49-F238E27FC236}">
                <a16:creationId xmlns="" xmlns:a16="http://schemas.microsoft.com/office/drawing/2014/main" id="{318A03F1-5831-7E4C-A85D-88744ABF27E2}"/>
              </a:ext>
            </a:extLst>
          </p:cNvPr>
          <p:cNvSpPr txBox="1">
            <a:spLocks/>
          </p:cNvSpPr>
          <p:nvPr/>
        </p:nvSpPr>
        <p:spPr>
          <a:xfrm>
            <a:off x="628650" y="114643"/>
            <a:ext cx="7886700" cy="994172"/>
          </a:xfrm>
          <a:prstGeom prst="rect">
            <a:avLst/>
          </a:prstGeom>
        </p:spPr>
        <p:txBody>
          <a:bodyPr vert="horz" lIns="34270" tIns="17135" rIns="34270" bIns="17135" rtlCol="0" anchor="ctr">
            <a:normAutofit/>
          </a:bodyPr>
          <a:lst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a:lstStyle>
          <a:p>
            <a:pPr defTabSz="685302">
              <a:defRPr/>
            </a:pPr>
            <a:r>
              <a:rPr lang="en-US" sz="2500" dirty="0">
                <a:solidFill>
                  <a:srgbClr val="4682B4"/>
                </a:solidFill>
                <a:latin typeface="Calibri"/>
              </a:rPr>
              <a:t>Is an E</a:t>
            </a:r>
            <a:r>
              <a:rPr lang="en-US" sz="2500" dirty="0" err="1">
                <a:solidFill>
                  <a:srgbClr val="4682B4"/>
                </a:solidFill>
                <a:latin typeface="Calibri"/>
              </a:rPr>
              <a:t>ffect</a:t>
            </a:r>
            <a:r>
              <a:rPr lang="en-US" sz="2500" dirty="0">
                <a:solidFill>
                  <a:srgbClr val="4682B4"/>
                </a:solidFill>
                <a:latin typeface="Calibri"/>
              </a:rPr>
              <a:t> of Alirocumab on Non-CV D</a:t>
            </a:r>
            <a:r>
              <a:rPr lang="en-US" sz="2500" dirty="0" err="1">
                <a:solidFill>
                  <a:srgbClr val="4682B4"/>
                </a:solidFill>
                <a:latin typeface="Calibri"/>
              </a:rPr>
              <a:t>eath</a:t>
            </a:r>
            <a:r>
              <a:rPr lang="en-US" sz="2500" dirty="0">
                <a:solidFill>
                  <a:srgbClr val="4682B4"/>
                </a:solidFill>
                <a:latin typeface="Calibri"/>
              </a:rPr>
              <a:t> Linked to Effects on Non-fatal CV Events?</a:t>
            </a:r>
          </a:p>
        </p:txBody>
      </p:sp>
      <p:sp>
        <p:nvSpPr>
          <p:cNvPr id="16" name="Rectangle 15">
            <a:extLst>
              <a:ext uri="{FF2B5EF4-FFF2-40B4-BE49-F238E27FC236}">
                <a16:creationId xmlns="" xmlns:a16="http://schemas.microsoft.com/office/drawing/2014/main" id="{C26E0433-4E72-4EF0-BA3B-E57AF2F4F02A}"/>
              </a:ext>
            </a:extLst>
          </p:cNvPr>
          <p:cNvSpPr/>
          <p:nvPr/>
        </p:nvSpPr>
        <p:spPr>
          <a:xfrm>
            <a:off x="6282361" y="2263152"/>
            <a:ext cx="2194748" cy="356381"/>
          </a:xfrm>
          <a:prstGeom prst="rect">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4270" tIns="17135" rIns="34270" bIns="17135" rtlCol="0" anchor="ctr"/>
          <a:lstStyle/>
          <a:p>
            <a:pPr algn="ctr" defTabSz="913728">
              <a:defRPr/>
            </a:pPr>
            <a:endParaRPr lang="en-US">
              <a:solidFill>
                <a:prstClr val="white"/>
              </a:solidFill>
              <a:latin typeface="Calibri"/>
            </a:endParaRPr>
          </a:p>
        </p:txBody>
      </p:sp>
      <p:sp>
        <p:nvSpPr>
          <p:cNvPr id="18" name="TextBox 17">
            <a:extLst>
              <a:ext uri="{FF2B5EF4-FFF2-40B4-BE49-F238E27FC236}">
                <a16:creationId xmlns="" xmlns:a16="http://schemas.microsoft.com/office/drawing/2014/main" id="{41E3588B-E0CF-1745-A9A5-4A71907F03CD}"/>
              </a:ext>
            </a:extLst>
          </p:cNvPr>
          <p:cNvSpPr txBox="1"/>
          <p:nvPr/>
        </p:nvSpPr>
        <p:spPr>
          <a:xfrm>
            <a:off x="7343558" y="16733"/>
            <a:ext cx="1739265" cy="207739"/>
          </a:xfrm>
          <a:prstGeom prst="rect">
            <a:avLst/>
          </a:prstGeom>
          <a:noFill/>
        </p:spPr>
        <p:txBody>
          <a:bodyPr wrap="square" lIns="34270" tIns="17135" rIns="34270" bIns="17135" rtlCol="0">
            <a:spAutoFit/>
          </a:bodyPr>
          <a:lstStyle/>
          <a:p>
            <a:pPr algn="r" defTabSz="913728">
              <a:defRPr/>
            </a:pPr>
            <a:r>
              <a:rPr lang="en-US" sz="1100" dirty="0">
                <a:solidFill>
                  <a:srgbClr val="4682B4"/>
                </a:solidFill>
                <a:latin typeface="Calibri"/>
              </a:rPr>
              <a:t>Schwartz et al, AHA 18</a:t>
            </a:r>
            <a:endParaRPr lang="en-US" sz="1100" dirty="0">
              <a:solidFill>
                <a:prstClr val="black"/>
              </a:solidFill>
              <a:latin typeface="Calibri"/>
            </a:endParaRPr>
          </a:p>
        </p:txBody>
      </p:sp>
    </p:spTree>
    <p:extLst>
      <p:ext uri="{BB962C8B-B14F-4D97-AF65-F5344CB8AC3E}">
        <p14:creationId xmlns:p14="http://schemas.microsoft.com/office/powerpoint/2010/main" val="3861098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4" grpId="0" animBg="1"/>
      <p:bldP spid="5" grpId="0" animBg="1"/>
      <p:bldP spid="14" grpId="0"/>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r>
              <a:rPr lang="en-US" sz="2500" dirty="0">
                <a:solidFill>
                  <a:srgbClr val="4682B4"/>
                </a:solidFill>
                <a:latin typeface="+mn-lt"/>
              </a:rPr>
              <a:t>Conclusions and Clinical Relevance</a:t>
            </a:r>
          </a:p>
        </p:txBody>
      </p:sp>
      <p:sp>
        <p:nvSpPr>
          <p:cNvPr id="4" name="Espace réservé du contenu 3"/>
          <p:cNvSpPr>
            <a:spLocks noGrp="1"/>
          </p:cNvSpPr>
          <p:nvPr>
            <p:ph idx="1"/>
          </p:nvPr>
        </p:nvSpPr>
        <p:spPr>
          <a:xfrm>
            <a:off x="628650" y="1369219"/>
            <a:ext cx="8158734" cy="3263504"/>
          </a:xfrm>
        </p:spPr>
        <p:txBody>
          <a:bodyPr>
            <a:normAutofit fontScale="70000" lnSpcReduction="20000"/>
          </a:bodyPr>
          <a:lstStyle/>
          <a:p>
            <a:pPr marL="283650" indent="-257003">
              <a:lnSpc>
                <a:spcPct val="120000"/>
              </a:lnSpc>
              <a:spcBef>
                <a:spcPts val="450"/>
              </a:spcBef>
            </a:pPr>
            <a:r>
              <a:rPr lang="en-US" sz="2700" dirty="0">
                <a:cs typeface="Calibri"/>
              </a:rPr>
              <a:t>Alirocumab, added to intensive statin therapy, has the potential to reduce death after ACS, </a:t>
            </a:r>
            <a:r>
              <a:rPr lang="en-US" sz="2700">
                <a:cs typeface="Calibri"/>
              </a:rPr>
              <a:t>particularly when</a:t>
            </a:r>
            <a:endParaRPr lang="en-US" sz="2700" dirty="0">
              <a:cs typeface="Calibri"/>
            </a:endParaRPr>
          </a:p>
          <a:p>
            <a:pPr marL="690556" lvl="1" indent="-321253">
              <a:lnSpc>
                <a:spcPct val="120000"/>
              </a:lnSpc>
              <a:spcBef>
                <a:spcPts val="450"/>
              </a:spcBef>
              <a:buFont typeface="Wingdings" panose="05000000000000000000" pitchFamily="2" charset="2"/>
              <a:buChar char="Ø"/>
            </a:pPr>
            <a:r>
              <a:rPr lang="en-US" sz="2700">
                <a:cs typeface="Calibri"/>
              </a:rPr>
              <a:t>treatment can be </a:t>
            </a:r>
            <a:r>
              <a:rPr lang="en-US" sz="2700" dirty="0">
                <a:cs typeface="Calibri"/>
              </a:rPr>
              <a:t>maintained for at least </a:t>
            </a:r>
            <a:r>
              <a:rPr lang="en-US" sz="2700">
                <a:cs typeface="Calibri"/>
              </a:rPr>
              <a:t>3 years.</a:t>
            </a:r>
            <a:endParaRPr lang="en-US" sz="2700" dirty="0">
              <a:cs typeface="Calibri"/>
            </a:endParaRPr>
          </a:p>
          <a:p>
            <a:pPr marL="690556" lvl="1" indent="-321253">
              <a:lnSpc>
                <a:spcPct val="120000"/>
              </a:lnSpc>
              <a:spcBef>
                <a:spcPts val="450"/>
              </a:spcBef>
              <a:buFont typeface="Wingdings" panose="05000000000000000000" pitchFamily="2" charset="2"/>
              <a:buChar char="Ø"/>
            </a:pPr>
            <a:r>
              <a:rPr lang="en-US" sz="2700" dirty="0">
                <a:cs typeface="Calibri"/>
              </a:rPr>
              <a:t>b</a:t>
            </a:r>
            <a:r>
              <a:rPr lang="en-US" sz="2700">
                <a:cs typeface="Calibri"/>
              </a:rPr>
              <a:t>aseline </a:t>
            </a:r>
            <a:r>
              <a:rPr lang="en-US" sz="2700" dirty="0">
                <a:cs typeface="Calibri"/>
              </a:rPr>
              <a:t>LDL-C is at least </a:t>
            </a:r>
            <a:r>
              <a:rPr lang="en-US" sz="2700">
                <a:cs typeface="Calibri"/>
              </a:rPr>
              <a:t>100 mg/dL.</a:t>
            </a:r>
            <a:endParaRPr lang="en-US" sz="2700" dirty="0">
              <a:cs typeface="Calibri"/>
            </a:endParaRPr>
          </a:p>
          <a:p>
            <a:pPr marL="369303" lvl="1" indent="0">
              <a:lnSpc>
                <a:spcPct val="120000"/>
              </a:lnSpc>
              <a:spcBef>
                <a:spcPts val="450"/>
              </a:spcBef>
              <a:buNone/>
            </a:pPr>
            <a:endParaRPr lang="en-US" sz="2500" dirty="0">
              <a:cs typeface="Calibri"/>
            </a:endParaRPr>
          </a:p>
          <a:p>
            <a:pPr marL="454986" indent="-428334">
              <a:lnSpc>
                <a:spcPct val="120000"/>
              </a:lnSpc>
              <a:spcBef>
                <a:spcPts val="450"/>
              </a:spcBef>
            </a:pPr>
            <a:r>
              <a:rPr lang="en-US" sz="2700" dirty="0">
                <a:cs typeface="Calibri"/>
              </a:rPr>
              <a:t>After ACS</a:t>
            </a:r>
            <a:r>
              <a:rPr lang="en-US" sz="2700">
                <a:cs typeface="Calibri"/>
              </a:rPr>
              <a:t>, the risks </a:t>
            </a:r>
            <a:r>
              <a:rPr lang="en-US" sz="2700" dirty="0">
                <a:cs typeface="Calibri"/>
              </a:rPr>
              <a:t>of non-fatal CV events and non-CV </a:t>
            </a:r>
            <a:r>
              <a:rPr lang="en-US" sz="2700">
                <a:cs typeface="Calibri"/>
              </a:rPr>
              <a:t>death are associated.</a:t>
            </a:r>
            <a:endParaRPr lang="en-US" sz="2700" dirty="0">
              <a:cs typeface="Calibri"/>
            </a:endParaRPr>
          </a:p>
          <a:p>
            <a:pPr marL="697830" lvl="1" indent="-328982">
              <a:lnSpc>
                <a:spcPct val="120000"/>
              </a:lnSpc>
              <a:spcBef>
                <a:spcPts val="450"/>
              </a:spcBef>
              <a:buFont typeface="Wingdings" panose="05000000000000000000" pitchFamily="2" charset="2"/>
              <a:buChar char="Ø"/>
            </a:pPr>
            <a:r>
              <a:rPr lang="en-US" sz="2700" dirty="0">
                <a:cs typeface="Calibri"/>
              </a:rPr>
              <a:t>Thus, an effect of alirocumab to </a:t>
            </a:r>
            <a:r>
              <a:rPr lang="en-US" sz="2700">
                <a:cs typeface="Calibri"/>
              </a:rPr>
              <a:t>reduce the risk of non-fatal </a:t>
            </a:r>
            <a:r>
              <a:rPr lang="en-US" sz="2700" dirty="0">
                <a:cs typeface="Calibri"/>
              </a:rPr>
              <a:t>CV events may result in fewer non-CV deaths, contributing to fewer </a:t>
            </a:r>
            <a:r>
              <a:rPr lang="en-US" sz="2700">
                <a:cs typeface="Calibri"/>
              </a:rPr>
              <a:t>all-cause deaths.</a:t>
            </a:r>
            <a:endParaRPr lang="en-US" sz="2700" dirty="0">
              <a:cs typeface="Calibri"/>
            </a:endParaRPr>
          </a:p>
        </p:txBody>
      </p:sp>
    </p:spTree>
    <p:extLst>
      <p:ext uri="{BB962C8B-B14F-4D97-AF65-F5344CB8AC3E}">
        <p14:creationId xmlns:p14="http://schemas.microsoft.com/office/powerpoint/2010/main" val="18299140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62" name="Straight Connector 43"/>
          <p:cNvCxnSpPr/>
          <p:nvPr/>
        </p:nvCxnSpPr>
        <p:spPr>
          <a:xfrm>
            <a:off x="3841383" y="1005576"/>
            <a:ext cx="0" cy="28215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88"/>
          <p:cNvSpPr>
            <a:spLocks noChangeArrowheads="1"/>
          </p:cNvSpPr>
          <p:nvPr/>
        </p:nvSpPr>
        <p:spPr bwMode="auto">
          <a:xfrm>
            <a:off x="3445366" y="3207913"/>
            <a:ext cx="1085983" cy="470"/>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6" name="Rectangle 88"/>
          <p:cNvSpPr>
            <a:spLocks noChangeArrowheads="1"/>
          </p:cNvSpPr>
          <p:nvPr/>
        </p:nvSpPr>
        <p:spPr bwMode="auto">
          <a:xfrm>
            <a:off x="3440349" y="2875127"/>
            <a:ext cx="774324" cy="48"/>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6" name="TextBox 8"/>
          <p:cNvSpPr txBox="1"/>
          <p:nvPr/>
        </p:nvSpPr>
        <p:spPr>
          <a:xfrm>
            <a:off x="165181" y="4083918"/>
            <a:ext cx="3623519" cy="276999"/>
          </a:xfrm>
          <a:prstGeom prst="rect">
            <a:avLst/>
          </a:prstGeom>
          <a:noFill/>
        </p:spPr>
        <p:txBody>
          <a:bodyPr wrap="square" rtlCol="0">
            <a:spAutoFit/>
          </a:bodyPr>
          <a:lstStyle/>
          <a:p>
            <a:pPr algn="ctr" defTabSz="914400">
              <a:spcAft>
                <a:spcPts val="900"/>
              </a:spcAft>
            </a:pPr>
            <a:r>
              <a:rPr lang="en-US" sz="1200" b="1" i="1" dirty="0">
                <a:solidFill>
                  <a:prstClr val="black"/>
                </a:solidFill>
                <a:latin typeface="Calibri"/>
              </a:rPr>
              <a:t>More </a:t>
            </a:r>
            <a:r>
              <a:rPr lang="en-US" sz="1200" b="1" i="1" dirty="0" smtClean="0">
                <a:solidFill>
                  <a:prstClr val="black"/>
                </a:solidFill>
                <a:latin typeface="Calibri"/>
              </a:rPr>
              <a:t>intensive therapy </a:t>
            </a:r>
            <a:r>
              <a:rPr lang="en-US" sz="1200" b="1" i="1" dirty="0">
                <a:solidFill>
                  <a:prstClr val="black"/>
                </a:solidFill>
                <a:latin typeface="Calibri"/>
              </a:rPr>
              <a:t>better</a:t>
            </a:r>
          </a:p>
        </p:txBody>
      </p:sp>
      <p:sp>
        <p:nvSpPr>
          <p:cNvPr id="7" name="TextBox 9"/>
          <p:cNvSpPr txBox="1"/>
          <p:nvPr/>
        </p:nvSpPr>
        <p:spPr>
          <a:xfrm>
            <a:off x="2894667" y="4083918"/>
            <a:ext cx="5110218" cy="276999"/>
          </a:xfrm>
          <a:prstGeom prst="rect">
            <a:avLst/>
          </a:prstGeom>
          <a:noFill/>
        </p:spPr>
        <p:txBody>
          <a:bodyPr wrap="square" rtlCol="0">
            <a:spAutoFit/>
          </a:bodyPr>
          <a:lstStyle>
            <a:defPPr>
              <a:defRPr lang="en-US"/>
            </a:defPPr>
            <a:lvl1pPr algn="ctr">
              <a:spcAft>
                <a:spcPts val="900"/>
              </a:spcAft>
              <a:defRPr b="1" i="1"/>
            </a:lvl1pPr>
          </a:lstStyle>
          <a:p>
            <a:pPr defTabSz="914400"/>
            <a:r>
              <a:rPr lang="en-US" sz="1200" dirty="0">
                <a:solidFill>
                  <a:prstClr val="black"/>
                </a:solidFill>
                <a:latin typeface="Calibri"/>
              </a:rPr>
              <a:t>Less </a:t>
            </a:r>
            <a:r>
              <a:rPr lang="en-US" sz="1200" dirty="0" smtClean="0">
                <a:solidFill>
                  <a:prstClr val="black"/>
                </a:solidFill>
                <a:latin typeface="Calibri"/>
              </a:rPr>
              <a:t>intensive therapy </a:t>
            </a:r>
            <a:r>
              <a:rPr lang="en-US" sz="1200" dirty="0">
                <a:solidFill>
                  <a:prstClr val="black"/>
                </a:solidFill>
                <a:latin typeface="Calibri"/>
              </a:rPr>
              <a:t>better</a:t>
            </a:r>
          </a:p>
        </p:txBody>
      </p:sp>
      <p:sp>
        <p:nvSpPr>
          <p:cNvPr id="8" name="Rectangle 73"/>
          <p:cNvSpPr>
            <a:spLocks noChangeArrowheads="1"/>
          </p:cNvSpPr>
          <p:nvPr/>
        </p:nvSpPr>
        <p:spPr bwMode="auto">
          <a:xfrm>
            <a:off x="839605" y="3900645"/>
            <a:ext cx="22762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smtClean="0">
                <a:solidFill>
                  <a:srgbClr val="000000"/>
                </a:solidFill>
                <a:latin typeface="Calibri" panose="020F0502020204030204" pitchFamily="34" charset="0"/>
                <a:cs typeface="Calibri" panose="020F0502020204030204" pitchFamily="34" charset="0"/>
              </a:rPr>
              <a:t>0,2</a:t>
            </a:r>
            <a:endParaRPr lang="en-US" sz="3200" dirty="0">
              <a:solidFill>
                <a:prstClr val="black"/>
              </a:solidFill>
              <a:latin typeface="Calibri" panose="020F0502020204030204" pitchFamily="34" charset="0"/>
              <a:cs typeface="Calibri" panose="020F0502020204030204" pitchFamily="34" charset="0"/>
            </a:endParaRPr>
          </a:p>
        </p:txBody>
      </p:sp>
      <p:sp>
        <p:nvSpPr>
          <p:cNvPr id="9" name="Rectangle 75"/>
          <p:cNvSpPr>
            <a:spLocks noChangeArrowheads="1"/>
          </p:cNvSpPr>
          <p:nvPr/>
        </p:nvSpPr>
        <p:spPr bwMode="auto">
          <a:xfrm>
            <a:off x="1928757" y="3900645"/>
            <a:ext cx="22762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smtClean="0">
                <a:solidFill>
                  <a:srgbClr val="000000"/>
                </a:solidFill>
                <a:latin typeface="Calibri" panose="020F0502020204030204" pitchFamily="34" charset="0"/>
                <a:cs typeface="Calibri" panose="020F0502020204030204" pitchFamily="34" charset="0"/>
              </a:rPr>
              <a:t>0,5</a:t>
            </a:r>
            <a:endParaRPr lang="en-US" sz="3200" dirty="0">
              <a:solidFill>
                <a:prstClr val="black"/>
              </a:solidFill>
              <a:latin typeface="Calibri" panose="020F0502020204030204" pitchFamily="34" charset="0"/>
              <a:cs typeface="Calibri" panose="020F0502020204030204" pitchFamily="34" charset="0"/>
            </a:endParaRPr>
          </a:p>
        </p:txBody>
      </p:sp>
      <p:sp>
        <p:nvSpPr>
          <p:cNvPr id="10" name="Rectangle 77"/>
          <p:cNvSpPr>
            <a:spLocks noChangeArrowheads="1"/>
          </p:cNvSpPr>
          <p:nvPr/>
        </p:nvSpPr>
        <p:spPr bwMode="auto">
          <a:xfrm>
            <a:off x="3728163" y="3900645"/>
            <a:ext cx="225945"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a:solidFill>
                  <a:srgbClr val="000000"/>
                </a:solidFill>
                <a:latin typeface="Calibri" panose="020F0502020204030204" pitchFamily="34" charset="0"/>
                <a:cs typeface="Calibri" panose="020F0502020204030204" pitchFamily="34" charset="0"/>
              </a:rPr>
              <a:t>1</a:t>
            </a:r>
            <a:endParaRPr lang="en-US" sz="3200" dirty="0">
              <a:solidFill>
                <a:prstClr val="black"/>
              </a:solidFill>
              <a:latin typeface="Calibri" panose="020F0502020204030204" pitchFamily="34" charset="0"/>
              <a:cs typeface="Calibri" panose="020F0502020204030204" pitchFamily="34" charset="0"/>
            </a:endParaRPr>
          </a:p>
        </p:txBody>
      </p:sp>
      <p:sp>
        <p:nvSpPr>
          <p:cNvPr id="11" name="Rectangle 79"/>
          <p:cNvSpPr>
            <a:spLocks noChangeArrowheads="1"/>
          </p:cNvSpPr>
          <p:nvPr/>
        </p:nvSpPr>
        <p:spPr bwMode="auto">
          <a:xfrm>
            <a:off x="4362334" y="3900645"/>
            <a:ext cx="445709"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smtClean="0">
                <a:solidFill>
                  <a:srgbClr val="000000"/>
                </a:solidFill>
                <a:latin typeface="Calibri" panose="020F0502020204030204" pitchFamily="34" charset="0"/>
                <a:cs typeface="Calibri" panose="020F0502020204030204" pitchFamily="34" charset="0"/>
              </a:rPr>
              <a:t>1,2</a:t>
            </a:r>
            <a:endParaRPr lang="en-US" sz="3200" dirty="0">
              <a:solidFill>
                <a:prstClr val="black"/>
              </a:solidFill>
              <a:latin typeface="Calibri" panose="020F0502020204030204" pitchFamily="34" charset="0"/>
              <a:cs typeface="Calibri" panose="020F0502020204030204" pitchFamily="34" charset="0"/>
            </a:endParaRPr>
          </a:p>
        </p:txBody>
      </p:sp>
      <p:sp>
        <p:nvSpPr>
          <p:cNvPr id="12" name="Rectangle 81"/>
          <p:cNvSpPr>
            <a:spLocks noChangeArrowheads="1"/>
          </p:cNvSpPr>
          <p:nvPr/>
        </p:nvSpPr>
        <p:spPr bwMode="auto">
          <a:xfrm>
            <a:off x="4995664" y="3900645"/>
            <a:ext cx="593490"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smtClean="0">
                <a:solidFill>
                  <a:srgbClr val="000000"/>
                </a:solidFill>
                <a:latin typeface="Calibri" panose="020F0502020204030204" pitchFamily="34" charset="0"/>
                <a:cs typeface="Calibri" panose="020F0502020204030204" pitchFamily="34" charset="0"/>
              </a:rPr>
              <a:t>1,4</a:t>
            </a:r>
            <a:endParaRPr lang="en-US" sz="3200" dirty="0">
              <a:solidFill>
                <a:prstClr val="black"/>
              </a:solidFill>
              <a:latin typeface="Calibri" panose="020F0502020204030204" pitchFamily="34" charset="0"/>
              <a:cs typeface="Calibri" panose="020F0502020204030204" pitchFamily="34" charset="0"/>
            </a:endParaRPr>
          </a:p>
        </p:txBody>
      </p:sp>
      <p:sp>
        <p:nvSpPr>
          <p:cNvPr id="14" name="Rectangle 84"/>
          <p:cNvSpPr>
            <a:spLocks noChangeArrowheads="1"/>
          </p:cNvSpPr>
          <p:nvPr/>
        </p:nvSpPr>
        <p:spPr bwMode="auto">
          <a:xfrm>
            <a:off x="1950921" y="1214984"/>
            <a:ext cx="2061514" cy="59"/>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15" name="Rectangle 85"/>
          <p:cNvSpPr>
            <a:spLocks noChangeArrowheads="1"/>
          </p:cNvSpPr>
          <p:nvPr/>
        </p:nvSpPr>
        <p:spPr bwMode="auto">
          <a:xfrm>
            <a:off x="2647915" y="1145502"/>
            <a:ext cx="275606" cy="130104"/>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17" name="Rectangle 88"/>
          <p:cNvSpPr>
            <a:spLocks noChangeArrowheads="1"/>
          </p:cNvSpPr>
          <p:nvPr/>
        </p:nvSpPr>
        <p:spPr bwMode="auto">
          <a:xfrm flipV="1">
            <a:off x="3348038" y="1888655"/>
            <a:ext cx="1131626" cy="33"/>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cxnSp>
        <p:nvCxnSpPr>
          <p:cNvPr id="26" name="Straight Connector 38"/>
          <p:cNvCxnSpPr/>
          <p:nvPr/>
        </p:nvCxnSpPr>
        <p:spPr>
          <a:xfrm>
            <a:off x="956752" y="3827013"/>
            <a:ext cx="0" cy="72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40"/>
          <p:cNvCxnSpPr/>
          <p:nvPr/>
        </p:nvCxnSpPr>
        <p:spPr>
          <a:xfrm>
            <a:off x="2044298" y="3827013"/>
            <a:ext cx="0" cy="72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41"/>
          <p:cNvCxnSpPr/>
          <p:nvPr/>
        </p:nvCxnSpPr>
        <p:spPr>
          <a:xfrm>
            <a:off x="4558352" y="3827013"/>
            <a:ext cx="0" cy="72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42"/>
          <p:cNvCxnSpPr/>
          <p:nvPr/>
        </p:nvCxnSpPr>
        <p:spPr>
          <a:xfrm>
            <a:off x="5295158" y="3827013"/>
            <a:ext cx="0" cy="72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45"/>
          <p:cNvCxnSpPr/>
          <p:nvPr/>
        </p:nvCxnSpPr>
        <p:spPr>
          <a:xfrm flipH="1">
            <a:off x="179512" y="3827136"/>
            <a:ext cx="84249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73"/>
          <p:cNvSpPr>
            <a:spLocks noChangeArrowheads="1"/>
          </p:cNvSpPr>
          <p:nvPr/>
        </p:nvSpPr>
        <p:spPr bwMode="auto">
          <a:xfrm>
            <a:off x="2995654" y="3900645"/>
            <a:ext cx="22762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algn="ctr" defTabSz="914400" fontAlgn="base">
              <a:spcBef>
                <a:spcPct val="0"/>
              </a:spcBef>
              <a:spcAft>
                <a:spcPct val="0"/>
              </a:spcAft>
            </a:pPr>
            <a:r>
              <a:rPr lang="en-US" sz="1400" dirty="0" smtClean="0">
                <a:solidFill>
                  <a:srgbClr val="000000"/>
                </a:solidFill>
                <a:latin typeface="Calibri" panose="020F0502020204030204" pitchFamily="34" charset="0"/>
                <a:cs typeface="Calibri" panose="020F0502020204030204" pitchFamily="34" charset="0"/>
              </a:rPr>
              <a:t>0,8</a:t>
            </a:r>
            <a:endParaRPr lang="en-US" sz="3200" dirty="0">
              <a:solidFill>
                <a:prstClr val="black"/>
              </a:solidFill>
              <a:latin typeface="Calibri" panose="020F0502020204030204" pitchFamily="34" charset="0"/>
              <a:cs typeface="Calibri" panose="020F0502020204030204" pitchFamily="34" charset="0"/>
            </a:endParaRPr>
          </a:p>
        </p:txBody>
      </p:sp>
      <p:cxnSp>
        <p:nvCxnSpPr>
          <p:cNvPr id="37" name="Straight Connector 38"/>
          <p:cNvCxnSpPr/>
          <p:nvPr/>
        </p:nvCxnSpPr>
        <p:spPr>
          <a:xfrm>
            <a:off x="3112800" y="3827013"/>
            <a:ext cx="0" cy="72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8" name="Tableau 37"/>
          <p:cNvGraphicFramePr>
            <a:graphicFrameLocks noGrp="1"/>
          </p:cNvGraphicFramePr>
          <p:nvPr>
            <p:extLst>
              <p:ext uri="{D42A27DB-BD31-4B8C-83A1-F6EECF244321}">
                <p14:modId xmlns:p14="http://schemas.microsoft.com/office/powerpoint/2010/main" val="1717872351"/>
              </p:ext>
            </p:extLst>
          </p:nvPr>
        </p:nvGraphicFramePr>
        <p:xfrm>
          <a:off x="5285378" y="1044548"/>
          <a:ext cx="3519784" cy="2668349"/>
        </p:xfrm>
        <a:graphic>
          <a:graphicData uri="http://schemas.openxmlformats.org/drawingml/2006/table">
            <a:tbl>
              <a:tblPr firstRow="1" bandRow="1">
                <a:tableStyleId>{F5AB1C69-6EDB-4FF4-983F-18BD219EF322}</a:tableStyleId>
              </a:tblPr>
              <a:tblGrid>
                <a:gridCol w="1730357"/>
                <a:gridCol w="1789427"/>
              </a:tblGrid>
              <a:tr h="336713">
                <a:tc>
                  <a:txBody>
                    <a:bodyPr/>
                    <a:lstStyle/>
                    <a:p>
                      <a:r>
                        <a:rPr lang="en-US" sz="900" b="1" dirty="0" smtClean="0">
                          <a:solidFill>
                            <a:sysClr val="windowText" lastClr="000000"/>
                          </a:solidFill>
                          <a:latin typeface="Calibri" panose="020F0502020204030204" pitchFamily="34" charset="0"/>
                          <a:cs typeface="Calibri" panose="020F0502020204030204" pitchFamily="34" charset="0"/>
                        </a:rPr>
                        <a:t>PROVE-IT (2004)</a:t>
                      </a:r>
                      <a:r>
                        <a:rPr lang="en-US" sz="900" b="1" baseline="30000" dirty="0" smtClean="0">
                          <a:solidFill>
                            <a:sysClr val="windowText" lastClr="000000"/>
                          </a:solidFill>
                          <a:latin typeface="Calibri" panose="020F0502020204030204" pitchFamily="34" charset="0"/>
                          <a:cs typeface="Calibri" panose="020F0502020204030204" pitchFamily="34" charset="0"/>
                        </a:rPr>
                        <a:t>1</a:t>
                      </a:r>
                      <a:endParaRPr lang="en-US" sz="900" b="1" dirty="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algn="ctr"/>
                      <a:r>
                        <a:rPr lang="en-US" sz="800" b="0" baseline="0" dirty="0" smtClean="0">
                          <a:solidFill>
                            <a:sysClr val="windowText" lastClr="000000"/>
                          </a:solidFill>
                          <a:latin typeface="Calibri" panose="020F0502020204030204" pitchFamily="34" charset="0"/>
                          <a:cs typeface="Calibri" panose="020F0502020204030204" pitchFamily="34" charset="0"/>
                        </a:rPr>
                        <a:t>HR = 0,72 </a:t>
                      </a:r>
                      <a:endParaRPr lang="en-US" sz="800" b="0" baseline="0" dirty="0" smtClean="0">
                        <a:solidFill>
                          <a:srgbClr val="C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r>
              <a:tr h="3051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ysClr val="windowText" lastClr="000000"/>
                          </a:solidFill>
                          <a:latin typeface="Calibri" panose="020F0502020204030204" pitchFamily="34" charset="0"/>
                          <a:cs typeface="Calibri" panose="020F0502020204030204" pitchFamily="34" charset="0"/>
                        </a:rPr>
                        <a:t>A2Z (2004)</a:t>
                      </a:r>
                      <a:r>
                        <a:rPr lang="en-US" sz="900" b="1" baseline="30000" dirty="0" smtClean="0">
                          <a:solidFill>
                            <a:sysClr val="windowText" lastClr="000000"/>
                          </a:solidFill>
                          <a:latin typeface="Calibri" panose="020F0502020204030204" pitchFamily="34" charset="0"/>
                          <a:cs typeface="Calibri" panose="020F0502020204030204" pitchFamily="34" charset="0"/>
                        </a:rPr>
                        <a:t>2</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800" b="0" dirty="0" smtClean="0">
                          <a:solidFill>
                            <a:sysClr val="windowText" lastClr="000000"/>
                          </a:solidFill>
                          <a:latin typeface="Calibri" panose="020F0502020204030204" pitchFamily="34" charset="0"/>
                          <a:cs typeface="Calibri" panose="020F0502020204030204" pitchFamily="34" charset="0"/>
                        </a:rPr>
                        <a:t>HR = 0,79 </a:t>
                      </a:r>
                      <a:r>
                        <a:rPr lang="en-US" sz="800" b="0" dirty="0">
                          <a:solidFill>
                            <a:sysClr val="windowText" lastClr="000000"/>
                          </a:solidFill>
                          <a:latin typeface="Calibri" panose="020F0502020204030204" pitchFamily="34" charset="0"/>
                          <a:cs typeface="Calibri" panose="020F0502020204030204" pitchFamily="34" charset="0"/>
                        </a:rPr>
                        <a:t>(</a:t>
                      </a:r>
                      <a:r>
                        <a:rPr lang="en-US" sz="800" b="0" dirty="0" smtClean="0">
                          <a:solidFill>
                            <a:sysClr val="windowText" lastClr="000000"/>
                          </a:solidFill>
                          <a:latin typeface="Calibri" panose="020F0502020204030204" pitchFamily="34" charset="0"/>
                          <a:cs typeface="Calibri" panose="020F0502020204030204" pitchFamily="34" charset="0"/>
                        </a:rPr>
                        <a:t>0,61-1,02)</a:t>
                      </a:r>
                    </a:p>
                  </a:txBody>
                  <a:tcPr marT="34290" marB="3429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3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ysClr val="windowText" lastClr="000000"/>
                          </a:solidFill>
                          <a:latin typeface="Calibri" panose="020F0502020204030204" pitchFamily="34" charset="0"/>
                          <a:cs typeface="Calibri" panose="020F0502020204030204" pitchFamily="34" charset="0"/>
                        </a:rPr>
                        <a:t>TNT (2005)</a:t>
                      </a:r>
                      <a:r>
                        <a:rPr lang="en-US" sz="900" b="1" baseline="30000" dirty="0" smtClean="0">
                          <a:solidFill>
                            <a:sysClr val="windowText" lastClr="000000"/>
                          </a:solidFill>
                          <a:latin typeface="Calibri" panose="020F0502020204030204" pitchFamily="34" charset="0"/>
                          <a:cs typeface="Calibri" panose="020F0502020204030204" pitchFamily="34" charset="0"/>
                        </a:rPr>
                        <a:t>3</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800" b="0" dirty="0" smtClean="0">
                          <a:solidFill>
                            <a:sysClr val="windowText" lastClr="000000"/>
                          </a:solidFill>
                          <a:latin typeface="Calibri" panose="020F0502020204030204" pitchFamily="34" charset="0"/>
                          <a:cs typeface="Calibri" panose="020F0502020204030204" pitchFamily="34" charset="0"/>
                        </a:rPr>
                        <a:t>HR = 1,01 (0,85–1,19)</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3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ysClr val="windowText" lastClr="000000"/>
                          </a:solidFill>
                          <a:latin typeface="Calibri" panose="020F0502020204030204" pitchFamily="34" charset="0"/>
                          <a:cs typeface="Calibri" panose="020F0502020204030204" pitchFamily="34" charset="0"/>
                        </a:rPr>
                        <a:t>IDEAL (2005)</a:t>
                      </a:r>
                      <a:r>
                        <a:rPr lang="en-US" sz="900" b="1" baseline="30000" dirty="0" smtClean="0">
                          <a:solidFill>
                            <a:sysClr val="windowText" lastClr="000000"/>
                          </a:solidFill>
                          <a:latin typeface="Calibri" panose="020F0502020204030204" pitchFamily="34" charset="0"/>
                          <a:cs typeface="Calibri" panose="020F0502020204030204" pitchFamily="34" charset="0"/>
                        </a:rPr>
                        <a:t>4</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800" b="0" dirty="0" smtClean="0">
                          <a:solidFill>
                            <a:sysClr val="windowText" lastClr="000000"/>
                          </a:solidFill>
                          <a:latin typeface="Calibri" panose="020F0502020204030204" pitchFamily="34" charset="0"/>
                          <a:cs typeface="Calibri" panose="020F0502020204030204" pitchFamily="34" charset="0"/>
                        </a:rPr>
                        <a:t>HR = 0,98 (0,85-1,13)</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3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ysClr val="windowText" lastClr="000000"/>
                          </a:solidFill>
                          <a:latin typeface="Calibri" panose="020F0502020204030204" pitchFamily="34" charset="0"/>
                          <a:cs typeface="Calibri" panose="020F0502020204030204" pitchFamily="34" charset="0"/>
                        </a:rPr>
                        <a:t>SEARCH (2010)</a:t>
                      </a:r>
                      <a:r>
                        <a:rPr lang="en-US" sz="900" b="1" baseline="30000" dirty="0" smtClean="0">
                          <a:solidFill>
                            <a:sysClr val="windowText" lastClr="000000"/>
                          </a:solidFill>
                          <a:latin typeface="Calibri" panose="020F0502020204030204" pitchFamily="34" charset="0"/>
                          <a:cs typeface="Calibri" panose="020F0502020204030204" pitchFamily="34" charset="0"/>
                        </a:rPr>
                        <a:t>5</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en-US" sz="800" b="0" dirty="0" smtClean="0">
                          <a:solidFill>
                            <a:sysClr val="windowText" lastClr="000000"/>
                          </a:solidFill>
                          <a:latin typeface="Calibri" panose="020F0502020204030204" pitchFamily="34" charset="0"/>
                          <a:cs typeface="Calibri" panose="020F0502020204030204" pitchFamily="34" charset="0"/>
                        </a:rPr>
                        <a:t>HR = </a:t>
                      </a:r>
                      <a:r>
                        <a:rPr lang="fr-FR" sz="800" b="0" kern="1200" dirty="0" smtClean="0">
                          <a:solidFill>
                            <a:sysClr val="windowText" lastClr="000000"/>
                          </a:solidFill>
                          <a:latin typeface="Calibri" panose="020F0502020204030204" pitchFamily="34" charset="0"/>
                          <a:ea typeface="+mn-ea"/>
                          <a:cs typeface="Calibri" panose="020F0502020204030204" pitchFamily="34" charset="0"/>
                        </a:rPr>
                        <a:t>0,99 (0,91–1,09</a:t>
                      </a:r>
                      <a:r>
                        <a:rPr lang="en-US" sz="800" b="0" kern="1200" dirty="0" smtClean="0">
                          <a:solidFill>
                            <a:sysClr val="windowText" lastClr="000000"/>
                          </a:solidFill>
                          <a:latin typeface="Calibri" panose="020F0502020204030204" pitchFamily="34" charset="0"/>
                          <a:ea typeface="+mn-ea"/>
                          <a:cs typeface="Calibri" panose="020F0502020204030204" pitchFamily="34" charset="0"/>
                        </a:rPr>
                        <a:t>)</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3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ysClr val="windowText" lastClr="000000"/>
                          </a:solidFill>
                          <a:latin typeface="Calibri" panose="020F0502020204030204" pitchFamily="34" charset="0"/>
                          <a:cs typeface="Calibri" panose="020F0502020204030204" pitchFamily="34" charset="0"/>
                        </a:rPr>
                        <a:t>IMPROVE-IT (2014)</a:t>
                      </a:r>
                      <a:r>
                        <a:rPr lang="en-US" sz="900" b="1" baseline="30000" dirty="0" smtClean="0">
                          <a:solidFill>
                            <a:sysClr val="windowText" lastClr="000000"/>
                          </a:solidFill>
                          <a:latin typeface="Calibri" panose="020F0502020204030204" pitchFamily="34" charset="0"/>
                          <a:cs typeface="Calibri" panose="020F0502020204030204" pitchFamily="34" charset="0"/>
                        </a:rPr>
                        <a:t>6</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800" b="0" dirty="0" smtClean="0">
                          <a:solidFill>
                            <a:sysClr val="windowText" lastClr="000000"/>
                          </a:solidFill>
                          <a:latin typeface="Calibri" panose="020F0502020204030204" pitchFamily="34" charset="0"/>
                          <a:cs typeface="Calibri" panose="020F0502020204030204" pitchFamily="34" charset="0"/>
                        </a:rPr>
                        <a:t>HR = 0,99 (0,91–1,07)</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3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kern="1200" dirty="0" smtClean="0">
                          <a:solidFill>
                            <a:sysClr val="windowText" lastClr="000000"/>
                          </a:solidFill>
                          <a:latin typeface="Calibri" panose="020F0502020204030204" pitchFamily="34" charset="0"/>
                          <a:ea typeface="+mn-ea"/>
                          <a:cs typeface="Calibri" panose="020F0502020204030204" pitchFamily="34" charset="0"/>
                        </a:rPr>
                        <a:t>FOURIER (2017)</a:t>
                      </a:r>
                      <a:r>
                        <a:rPr lang="en-US" sz="900" b="1" kern="1200" baseline="30000" dirty="0" smtClean="0">
                          <a:solidFill>
                            <a:sysClr val="windowText" lastClr="000000"/>
                          </a:solidFill>
                          <a:latin typeface="Calibri" panose="020F0502020204030204" pitchFamily="34" charset="0"/>
                          <a:ea typeface="+mn-ea"/>
                          <a:cs typeface="Calibri" panose="020F0502020204030204" pitchFamily="34" charset="0"/>
                        </a:rPr>
                        <a:t>7</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en-US" sz="800" b="0" dirty="0" smtClean="0">
                          <a:solidFill>
                            <a:sysClr val="windowText" lastClr="000000"/>
                          </a:solidFill>
                          <a:latin typeface="Calibri" panose="020F0502020204030204" pitchFamily="34" charset="0"/>
                          <a:cs typeface="Calibri" panose="020F0502020204030204" pitchFamily="34" charset="0"/>
                        </a:rPr>
                        <a:t>HR = </a:t>
                      </a:r>
                      <a:r>
                        <a:rPr lang="en-US" sz="800" b="0" kern="1200" dirty="0" smtClean="0">
                          <a:solidFill>
                            <a:sysClr val="windowText" lastClr="000000"/>
                          </a:solidFill>
                          <a:latin typeface="Calibri" panose="020F0502020204030204" pitchFamily="34" charset="0"/>
                          <a:ea typeface="+mn-ea"/>
                          <a:cs typeface="Calibri" panose="020F0502020204030204" pitchFamily="34" charset="0"/>
                        </a:rPr>
                        <a:t>1,04 (0,91-1,19)</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429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kern="1200" dirty="0" smtClean="0">
                          <a:solidFill>
                            <a:sysClr val="windowText" lastClr="000000"/>
                          </a:solidFill>
                          <a:latin typeface="Calibri" panose="020F0502020204030204" pitchFamily="34" charset="0"/>
                          <a:ea typeface="+mn-ea"/>
                          <a:cs typeface="Calibri" panose="020F0502020204030204" pitchFamily="34" charset="0"/>
                        </a:rPr>
                        <a:t>ODYSSEY OUTCOMES (2018)</a:t>
                      </a:r>
                      <a:r>
                        <a:rPr lang="en-US" sz="900" b="1" kern="1200" baseline="30000" dirty="0" smtClean="0">
                          <a:solidFill>
                            <a:sysClr val="windowText" lastClr="000000"/>
                          </a:solidFill>
                          <a:latin typeface="Calibri" panose="020F0502020204030204" pitchFamily="34" charset="0"/>
                          <a:ea typeface="+mn-ea"/>
                          <a:cs typeface="Calibri" panose="020F0502020204030204" pitchFamily="34" charset="0"/>
                        </a:rPr>
                        <a:t>8</a:t>
                      </a:r>
                      <a:endParaRPr lang="en-US" sz="900" b="1" dirty="0" smtClean="0">
                        <a:solidFill>
                          <a:sysClr val="windowText" lastClr="000000"/>
                        </a:solidFill>
                        <a:latin typeface="Calibri" panose="020F0502020204030204" pitchFamily="34" charset="0"/>
                        <a:cs typeface="Calibri" panose="020F0502020204030204" pitchFamily="34" charset="0"/>
                      </a:endParaRP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en-US" sz="800" b="0" dirty="0" smtClean="0">
                          <a:solidFill>
                            <a:sysClr val="windowText" lastClr="000000"/>
                          </a:solidFill>
                          <a:latin typeface="Calibri" panose="020F0502020204030204" pitchFamily="34" charset="0"/>
                          <a:cs typeface="Calibri" panose="020F0502020204030204" pitchFamily="34" charset="0"/>
                        </a:rPr>
                        <a:t>HR = </a:t>
                      </a:r>
                      <a:r>
                        <a:rPr lang="en-US" sz="800" b="0" kern="1200" dirty="0" smtClean="0">
                          <a:solidFill>
                            <a:sysClr val="windowText" lastClr="000000"/>
                          </a:solidFill>
                          <a:latin typeface="Calibri" panose="020F0502020204030204" pitchFamily="34" charset="0"/>
                          <a:ea typeface="+mn-ea"/>
                          <a:cs typeface="Calibri" panose="020F0502020204030204" pitchFamily="34" charset="0"/>
                        </a:rPr>
                        <a:t>0,85 (0,73-0;98)</a:t>
                      </a:r>
                    </a:p>
                  </a:txBody>
                  <a:tcPr marT="34290" marB="3429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39" name="Rectangle 84"/>
          <p:cNvSpPr>
            <a:spLocks noChangeArrowheads="1"/>
          </p:cNvSpPr>
          <p:nvPr/>
        </p:nvSpPr>
        <p:spPr bwMode="auto">
          <a:xfrm>
            <a:off x="2411765" y="1549930"/>
            <a:ext cx="1504243" cy="230"/>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0" name="Rectangle 85"/>
          <p:cNvSpPr>
            <a:spLocks noChangeArrowheads="1"/>
          </p:cNvSpPr>
          <p:nvPr/>
        </p:nvSpPr>
        <p:spPr bwMode="auto">
          <a:xfrm>
            <a:off x="2935577" y="1483607"/>
            <a:ext cx="230411" cy="130104"/>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2" name="Rectangle 88"/>
          <p:cNvSpPr>
            <a:spLocks noChangeArrowheads="1"/>
          </p:cNvSpPr>
          <p:nvPr/>
        </p:nvSpPr>
        <p:spPr bwMode="auto">
          <a:xfrm>
            <a:off x="3348038" y="2208661"/>
            <a:ext cx="976354" cy="470"/>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4" name="Rectangle 88"/>
          <p:cNvSpPr>
            <a:spLocks noChangeArrowheads="1"/>
          </p:cNvSpPr>
          <p:nvPr/>
        </p:nvSpPr>
        <p:spPr bwMode="auto">
          <a:xfrm>
            <a:off x="3438076" y="2527319"/>
            <a:ext cx="831456" cy="9"/>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7" name="Rectangle 93"/>
          <p:cNvSpPr>
            <a:spLocks noChangeArrowheads="1"/>
          </p:cNvSpPr>
          <p:nvPr/>
        </p:nvSpPr>
        <p:spPr bwMode="auto">
          <a:xfrm>
            <a:off x="3829647" y="3108975"/>
            <a:ext cx="333539" cy="221999"/>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50" name="Rectangle 88"/>
          <p:cNvSpPr>
            <a:spLocks noChangeArrowheads="1"/>
          </p:cNvSpPr>
          <p:nvPr/>
        </p:nvSpPr>
        <p:spPr bwMode="auto">
          <a:xfrm>
            <a:off x="2841624" y="3545140"/>
            <a:ext cx="930130" cy="428"/>
          </a:xfrm>
          <a:prstGeom prst="rect">
            <a:avLst/>
          </a:prstGeom>
          <a:solidFill>
            <a:srgbClr val="000000"/>
          </a:solidFill>
          <a:ln w="635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9" name="Rectangle 93"/>
          <p:cNvSpPr>
            <a:spLocks noChangeArrowheads="1"/>
          </p:cNvSpPr>
          <p:nvPr/>
        </p:nvSpPr>
        <p:spPr bwMode="auto">
          <a:xfrm>
            <a:off x="3152340" y="3430158"/>
            <a:ext cx="333539" cy="221999"/>
          </a:xfrm>
          <a:prstGeom prst="rect">
            <a:avLst/>
          </a:prstGeom>
          <a:solidFill>
            <a:srgbClr val="92D05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22" name="Rectangle 93"/>
          <p:cNvSpPr>
            <a:spLocks noChangeArrowheads="1"/>
          </p:cNvSpPr>
          <p:nvPr/>
        </p:nvSpPr>
        <p:spPr bwMode="auto">
          <a:xfrm>
            <a:off x="3666106" y="2406090"/>
            <a:ext cx="333539" cy="221999"/>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1" name="Rectangle 85"/>
          <p:cNvSpPr>
            <a:spLocks noChangeArrowheads="1"/>
          </p:cNvSpPr>
          <p:nvPr/>
        </p:nvSpPr>
        <p:spPr bwMode="auto">
          <a:xfrm>
            <a:off x="3704304" y="1787130"/>
            <a:ext cx="269466" cy="189688"/>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3" name="Rectangle 85"/>
          <p:cNvSpPr>
            <a:spLocks noChangeArrowheads="1"/>
          </p:cNvSpPr>
          <p:nvPr/>
        </p:nvSpPr>
        <p:spPr bwMode="auto">
          <a:xfrm>
            <a:off x="3638336" y="2105691"/>
            <a:ext cx="269466" cy="189688"/>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45" name="Rectangle 93"/>
          <p:cNvSpPr>
            <a:spLocks noChangeArrowheads="1"/>
          </p:cNvSpPr>
          <p:nvPr/>
        </p:nvSpPr>
        <p:spPr bwMode="auto">
          <a:xfrm>
            <a:off x="3668378" y="2764155"/>
            <a:ext cx="333539" cy="221999"/>
          </a:xfrm>
          <a:prstGeom prst="rect">
            <a:avLst/>
          </a:prstGeom>
          <a:solidFill>
            <a:srgbClr val="FFC000"/>
          </a:solidFill>
          <a:ln w="6350">
            <a:noFill/>
            <a:prstDash val="solid"/>
            <a:miter lim="800000"/>
            <a:headEnd/>
            <a:tailEnd/>
          </a:ln>
        </p:spPr>
        <p:txBody>
          <a:bodyPr vert="horz" wrap="square" lIns="91440" tIns="45720" rIns="91440" bIns="45720" numCol="1" anchor="t" anchorCtr="0" compatLnSpc="1">
            <a:prstTxWarp prst="textNoShape">
              <a:avLst/>
            </a:prstTxWarp>
          </a:bodyPr>
          <a:lstStyle/>
          <a:p>
            <a:pPr defTabSz="914400"/>
            <a:endParaRPr lang="en-US">
              <a:solidFill>
                <a:prstClr val="black"/>
              </a:solidFill>
              <a:latin typeface="Calibri"/>
            </a:endParaRPr>
          </a:p>
        </p:txBody>
      </p:sp>
      <p:sp>
        <p:nvSpPr>
          <p:cNvPr id="55" name="Titre 1"/>
          <p:cNvSpPr txBox="1">
            <a:spLocks/>
          </p:cNvSpPr>
          <p:nvPr/>
        </p:nvSpPr>
        <p:spPr>
          <a:xfrm>
            <a:off x="468314" y="33354"/>
            <a:ext cx="8351837" cy="810204"/>
          </a:xfrm>
          <a:prstGeom prst="rect">
            <a:avLst/>
          </a:prstGeom>
        </p:spPr>
        <p:txBody>
          <a:bodyPr vert="horz" wrap="square" lIns="72000" tIns="72000" rIns="72000" bIns="72000" rtlCol="0" anchor="b" anchorCtr="0">
            <a:spAutoFit/>
          </a:bodyPr>
          <a:lstStyle>
            <a:lvl1pPr algn="l" defTabSz="914400" rtl="0" eaLnBrk="1" latinLnBrk="0" hangingPunct="1">
              <a:lnSpc>
                <a:spcPct val="90000"/>
              </a:lnSpc>
              <a:spcBef>
                <a:spcPct val="0"/>
              </a:spcBef>
              <a:buNone/>
              <a:defRPr sz="2400" kern="1200">
                <a:solidFill>
                  <a:schemeClr val="accent2"/>
                </a:solidFill>
                <a:latin typeface="+mj-lt"/>
                <a:ea typeface="+mj-ea"/>
                <a:cs typeface="+mj-cs"/>
              </a:defRPr>
            </a:lvl1pPr>
          </a:lstStyle>
          <a:p>
            <a:pPr algn="ctr"/>
            <a:r>
              <a:rPr lang="en-US" sz="2800" b="1" dirty="0">
                <a:solidFill>
                  <a:prstClr val="black"/>
                </a:solidFill>
                <a:latin typeface="Calibri"/>
              </a:rPr>
              <a:t>All Cause Death in </a:t>
            </a:r>
            <a:r>
              <a:rPr lang="en-US" sz="2800" b="1" dirty="0" err="1">
                <a:solidFill>
                  <a:prstClr val="black"/>
                </a:solidFill>
                <a:latin typeface="Calibri"/>
              </a:rPr>
              <a:t>2</a:t>
            </a:r>
            <a:r>
              <a:rPr lang="en-US" sz="2800" b="1" baseline="30000" dirty="0" err="1">
                <a:solidFill>
                  <a:prstClr val="black"/>
                </a:solidFill>
                <a:latin typeface="Calibri"/>
              </a:rPr>
              <a:t>ry</a:t>
            </a:r>
            <a:r>
              <a:rPr lang="en-US" sz="2800" b="1" dirty="0">
                <a:solidFill>
                  <a:prstClr val="black"/>
                </a:solidFill>
                <a:latin typeface="Calibri"/>
              </a:rPr>
              <a:t> prevention </a:t>
            </a:r>
            <a:r>
              <a:rPr lang="en-US" sz="2800" b="1" dirty="0" err="1">
                <a:solidFill>
                  <a:prstClr val="black"/>
                </a:solidFill>
                <a:latin typeface="Calibri"/>
              </a:rPr>
              <a:t>LLT</a:t>
            </a:r>
            <a:r>
              <a:rPr lang="en-US" sz="2800" b="1" dirty="0">
                <a:solidFill>
                  <a:prstClr val="black"/>
                </a:solidFill>
                <a:latin typeface="Calibri"/>
              </a:rPr>
              <a:t> trials (2)</a:t>
            </a:r>
            <a:br>
              <a:rPr lang="en-US" sz="2800" b="1" dirty="0">
                <a:solidFill>
                  <a:prstClr val="black"/>
                </a:solidFill>
                <a:latin typeface="Calibri"/>
              </a:rPr>
            </a:br>
            <a:r>
              <a:rPr lang="en-US" sz="2000" i="1" dirty="0" smtClean="0">
                <a:solidFill>
                  <a:prstClr val="black"/>
                </a:solidFill>
                <a:latin typeface="Calibri"/>
              </a:rPr>
              <a:t>More </a:t>
            </a:r>
            <a:r>
              <a:rPr lang="en-US" sz="2000" i="1" dirty="0">
                <a:solidFill>
                  <a:prstClr val="black"/>
                </a:solidFill>
                <a:latin typeface="Calibri"/>
              </a:rPr>
              <a:t>intensive vs less intensive regimen</a:t>
            </a:r>
            <a:endParaRPr lang="en-US" i="1" dirty="0">
              <a:solidFill>
                <a:prstClr val="black"/>
              </a:solidFill>
              <a:latin typeface="Calibri"/>
            </a:endParaRPr>
          </a:p>
        </p:txBody>
      </p:sp>
      <p:sp>
        <p:nvSpPr>
          <p:cNvPr id="58" name="ZoneTexte 57"/>
          <p:cNvSpPr txBox="1"/>
          <p:nvPr/>
        </p:nvSpPr>
        <p:spPr>
          <a:xfrm>
            <a:off x="683568" y="4435247"/>
            <a:ext cx="2021294" cy="584775"/>
          </a:xfrm>
          <a:prstGeom prst="rect">
            <a:avLst/>
          </a:prstGeom>
          <a:solidFill>
            <a:schemeClr val="bg1"/>
          </a:solidFill>
        </p:spPr>
        <p:txBody>
          <a:bodyPr wrap="square" rtlCol="0">
            <a:spAutoFit/>
          </a:bodyPr>
          <a:lstStyle/>
          <a:p>
            <a:pPr defTabSz="914400"/>
            <a:r>
              <a:rPr lang="en-US" sz="800" dirty="0" smtClean="0">
                <a:solidFill>
                  <a:prstClr val="black"/>
                </a:solidFill>
                <a:latin typeface="Calibri"/>
              </a:rPr>
              <a:t>1- N </a:t>
            </a:r>
            <a:r>
              <a:rPr lang="en-US" sz="800" dirty="0" err="1" smtClean="0">
                <a:solidFill>
                  <a:prstClr val="black"/>
                </a:solidFill>
                <a:latin typeface="Calibri"/>
              </a:rPr>
              <a:t>Engl</a:t>
            </a:r>
            <a:r>
              <a:rPr lang="en-US" sz="800" dirty="0" smtClean="0">
                <a:solidFill>
                  <a:prstClr val="black"/>
                </a:solidFill>
                <a:latin typeface="Calibri"/>
              </a:rPr>
              <a:t> J Med 2004;350:1495-504.</a:t>
            </a:r>
          </a:p>
          <a:p>
            <a:pPr defTabSz="914400"/>
            <a:r>
              <a:rPr lang="en-US" sz="800" dirty="0" smtClean="0">
                <a:solidFill>
                  <a:prstClr val="black"/>
                </a:solidFill>
                <a:latin typeface="Calibri"/>
              </a:rPr>
              <a:t>2- JAMA. 2004;292:1307-1316</a:t>
            </a:r>
          </a:p>
          <a:p>
            <a:pPr defTabSz="914400"/>
            <a:r>
              <a:rPr lang="en-US" sz="800" dirty="0" smtClean="0">
                <a:solidFill>
                  <a:prstClr val="black"/>
                </a:solidFill>
                <a:latin typeface="Calibri"/>
              </a:rPr>
              <a:t>3- N </a:t>
            </a:r>
            <a:r>
              <a:rPr lang="en-US" sz="800" dirty="0" err="1" smtClean="0">
                <a:solidFill>
                  <a:prstClr val="black"/>
                </a:solidFill>
                <a:latin typeface="Calibri"/>
              </a:rPr>
              <a:t>Engl</a:t>
            </a:r>
            <a:r>
              <a:rPr lang="en-US" sz="800" dirty="0" smtClean="0">
                <a:solidFill>
                  <a:prstClr val="black"/>
                </a:solidFill>
                <a:latin typeface="Calibri"/>
              </a:rPr>
              <a:t> J Med 2005;352:1425-35.</a:t>
            </a:r>
          </a:p>
          <a:p>
            <a:pPr defTabSz="914400"/>
            <a:r>
              <a:rPr lang="en-US" sz="800" dirty="0" smtClean="0">
                <a:solidFill>
                  <a:prstClr val="black"/>
                </a:solidFill>
                <a:latin typeface="Calibri"/>
              </a:rPr>
              <a:t>4- JAMA. 2005;294:2437-2445</a:t>
            </a:r>
            <a:endParaRPr lang="en-US" sz="800" dirty="0">
              <a:solidFill>
                <a:prstClr val="black"/>
              </a:solidFill>
              <a:latin typeface="Calibri"/>
            </a:endParaRPr>
          </a:p>
        </p:txBody>
      </p:sp>
      <p:sp>
        <p:nvSpPr>
          <p:cNvPr id="59" name="ZoneTexte 58"/>
          <p:cNvSpPr txBox="1"/>
          <p:nvPr/>
        </p:nvSpPr>
        <p:spPr>
          <a:xfrm>
            <a:off x="2960716" y="4423468"/>
            <a:ext cx="3520076" cy="584775"/>
          </a:xfrm>
          <a:prstGeom prst="rect">
            <a:avLst/>
          </a:prstGeom>
          <a:solidFill>
            <a:schemeClr val="bg1"/>
          </a:solidFill>
        </p:spPr>
        <p:txBody>
          <a:bodyPr wrap="square" rtlCol="0">
            <a:spAutoFit/>
          </a:bodyPr>
          <a:lstStyle/>
          <a:p>
            <a:pPr defTabSz="914400"/>
            <a:r>
              <a:rPr lang="en-US" sz="800" dirty="0" smtClean="0">
                <a:solidFill>
                  <a:prstClr val="black"/>
                </a:solidFill>
                <a:latin typeface="Calibri"/>
              </a:rPr>
              <a:t>5- Lancet 2010; 376: 1658–69.</a:t>
            </a:r>
          </a:p>
          <a:p>
            <a:pPr defTabSz="914400"/>
            <a:r>
              <a:rPr lang="en-US" sz="800" dirty="0" smtClean="0">
                <a:solidFill>
                  <a:prstClr val="black"/>
                </a:solidFill>
                <a:latin typeface="Calibri"/>
              </a:rPr>
              <a:t>6- N </a:t>
            </a:r>
            <a:r>
              <a:rPr lang="en-US" sz="800" dirty="0" err="1" smtClean="0">
                <a:solidFill>
                  <a:prstClr val="black"/>
                </a:solidFill>
                <a:latin typeface="Calibri"/>
              </a:rPr>
              <a:t>Engl</a:t>
            </a:r>
            <a:r>
              <a:rPr lang="en-US" sz="800" dirty="0" smtClean="0">
                <a:solidFill>
                  <a:prstClr val="black"/>
                </a:solidFill>
                <a:latin typeface="Calibri"/>
              </a:rPr>
              <a:t> J Med 2015; 372:2387-2397</a:t>
            </a:r>
          </a:p>
          <a:p>
            <a:pPr defTabSz="914400"/>
            <a:r>
              <a:rPr lang="en-US" sz="800" dirty="0" smtClean="0">
                <a:solidFill>
                  <a:prstClr val="black"/>
                </a:solidFill>
                <a:latin typeface="Calibri"/>
              </a:rPr>
              <a:t>7- N </a:t>
            </a:r>
            <a:r>
              <a:rPr lang="en-US" sz="800" dirty="0" err="1" smtClean="0">
                <a:solidFill>
                  <a:prstClr val="black"/>
                </a:solidFill>
                <a:latin typeface="Calibri"/>
              </a:rPr>
              <a:t>Engl</a:t>
            </a:r>
            <a:r>
              <a:rPr lang="en-US" sz="800" dirty="0" smtClean="0">
                <a:solidFill>
                  <a:prstClr val="black"/>
                </a:solidFill>
                <a:latin typeface="Calibri"/>
              </a:rPr>
              <a:t> J Med 2017; 376:1713-172.</a:t>
            </a:r>
          </a:p>
          <a:p>
            <a:pPr defTabSz="914400"/>
            <a:r>
              <a:rPr lang="en-US" sz="800" dirty="0" smtClean="0">
                <a:solidFill>
                  <a:prstClr val="black"/>
                </a:solidFill>
                <a:latin typeface="Calibri"/>
              </a:rPr>
              <a:t>8- </a:t>
            </a:r>
            <a:r>
              <a:rPr lang="nb-NO" sz="800" dirty="0">
                <a:solidFill>
                  <a:prstClr val="black"/>
                </a:solidFill>
                <a:latin typeface="Calibri"/>
              </a:rPr>
              <a:t>Schwartz GG, et al. N Eng J Med </a:t>
            </a:r>
            <a:r>
              <a:rPr lang="nb-NO" sz="800" dirty="0" smtClean="0">
                <a:solidFill>
                  <a:prstClr val="black"/>
                </a:solidFill>
                <a:latin typeface="Calibri"/>
              </a:rPr>
              <a:t>2018</a:t>
            </a:r>
            <a:endParaRPr lang="nb-NO" sz="800" dirty="0">
              <a:solidFill>
                <a:prstClr val="black"/>
              </a:solidFill>
              <a:latin typeface="Calibri"/>
            </a:endParaRPr>
          </a:p>
        </p:txBody>
      </p:sp>
      <p:sp>
        <p:nvSpPr>
          <p:cNvPr id="51" name="50 Rectángulo"/>
          <p:cNvSpPr/>
          <p:nvPr/>
        </p:nvSpPr>
        <p:spPr>
          <a:xfrm>
            <a:off x="8110937" y="48863"/>
            <a:ext cx="978488" cy="14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Tree>
    <p:extLst>
      <p:ext uri="{BB962C8B-B14F-4D97-AF65-F5344CB8AC3E}">
        <p14:creationId xmlns:p14="http://schemas.microsoft.com/office/powerpoint/2010/main" val="3120735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49905" y="1915597"/>
            <a:ext cx="7777238" cy="1077218"/>
          </a:xfrm>
          <a:prstGeom prst="rect">
            <a:avLst/>
          </a:prstGeom>
          <a:solidFill>
            <a:srgbClr val="E2F0D9"/>
          </a:solidFill>
          <a:effectLst>
            <a:outerShdw blurRad="50800" dist="38100" dir="2700000" algn="tl" rotWithShape="0">
              <a:prstClr val="black">
                <a:alpha val="40000"/>
              </a:prstClr>
            </a:outerShdw>
          </a:effectLst>
        </p:spPr>
        <p:txBody>
          <a:bodyPr wrap="square" lIns="91406" tIns="45703" rIns="91406" bIns="45703">
            <a:spAutoFit/>
          </a:bodyPr>
          <a:lstStyle/>
          <a:p>
            <a:r>
              <a:rPr lang="es-ES" sz="3200" b="1" dirty="0">
                <a:solidFill>
                  <a:srgbClr val="008000"/>
                </a:solidFill>
              </a:rPr>
              <a:t>¿Hay algún riesgo asociado a la reducción intensiva de colesterol LDL?</a:t>
            </a:r>
            <a:r>
              <a:rPr lang="es-ES" sz="3200" dirty="0">
                <a:solidFill>
                  <a:srgbClr val="008000"/>
                </a:solidFill>
              </a:rPr>
              <a:t> </a:t>
            </a:r>
            <a:endParaRPr lang="en-GB" sz="3200" dirty="0">
              <a:solidFill>
                <a:srgbClr val="008000"/>
              </a:solidFill>
            </a:endParaRPr>
          </a:p>
        </p:txBody>
      </p:sp>
    </p:spTree>
    <p:extLst>
      <p:ext uri="{BB962C8B-B14F-4D97-AF65-F5344CB8AC3E}">
        <p14:creationId xmlns:p14="http://schemas.microsoft.com/office/powerpoint/2010/main" val="9129808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AS Presentation Template v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AS Gotham">
      <a:majorFont>
        <a:latin typeface="Gotham Rounded Light"/>
        <a:ea typeface=""/>
        <a:cs typeface=""/>
      </a:majorFont>
      <a:minorFont>
        <a:latin typeface="Gotham Round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6597D0BC-009A-41B9-B322-B4290A2BEC25}" vid="{C822E246-81DD-4D79-8C92-2FEC5350C974}"/>
    </a:ext>
  </a:extLst>
</a:theme>
</file>

<file path=ppt/theme/theme9.xml><?xml version="1.0" encoding="utf-8"?>
<a:theme xmlns:a="http://schemas.openxmlformats.org/drawingml/2006/main" name="1_EAS Presentation Template v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AS Gotham">
      <a:majorFont>
        <a:latin typeface="Gotham Rounded Light"/>
        <a:ea typeface=""/>
        <a:cs typeface=""/>
      </a:majorFont>
      <a:minorFont>
        <a:latin typeface="Gotham Round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6597D0BC-009A-41B9-B322-B4290A2BEC25}" vid="{C822E246-81DD-4D79-8C92-2FEC5350C97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2B461C-849B-4368-A100-37795F2CD888}"/>
</file>

<file path=customXml/itemProps2.xml><?xml version="1.0" encoding="utf-8"?>
<ds:datastoreItem xmlns:ds="http://schemas.openxmlformats.org/officeDocument/2006/customXml" ds:itemID="{479B674B-C68C-4A67-B381-934777793D56}"/>
</file>

<file path=customXml/itemProps3.xml><?xml version="1.0" encoding="utf-8"?>
<ds:datastoreItem xmlns:ds="http://schemas.openxmlformats.org/officeDocument/2006/customXml" ds:itemID="{CAA62CA4-0738-47EE-A5F5-E810F75C19DB}"/>
</file>

<file path=docProps/app.xml><?xml version="1.0" encoding="utf-8"?>
<Properties xmlns="http://schemas.openxmlformats.org/officeDocument/2006/extended-properties" xmlns:vt="http://schemas.openxmlformats.org/officeDocument/2006/docPropsVTypes">
  <TotalTime>206</TotalTime>
  <Words>1309</Words>
  <Application>Microsoft Office PowerPoint</Application>
  <PresentationFormat>Presentación en pantalla (16:9)</PresentationFormat>
  <Paragraphs>167</Paragraphs>
  <Slides>27</Slides>
  <Notes>8</Notes>
  <HiddenSlides>1</HiddenSlides>
  <MMClips>0</MMClips>
  <ScaleCrop>false</ScaleCrop>
  <HeadingPairs>
    <vt:vector size="6" baseType="variant">
      <vt:variant>
        <vt:lpstr>Tema</vt:lpstr>
      </vt:variant>
      <vt:variant>
        <vt:i4>11</vt:i4>
      </vt:variant>
      <vt:variant>
        <vt:lpstr>Servidores OLE incrustados</vt:lpstr>
      </vt:variant>
      <vt:variant>
        <vt:i4>1</vt:i4>
      </vt:variant>
      <vt:variant>
        <vt:lpstr>Títulos de diapositiva</vt:lpstr>
      </vt:variant>
      <vt:variant>
        <vt:i4>27</vt:i4>
      </vt:variant>
    </vt:vector>
  </HeadingPairs>
  <TitlesOfParts>
    <vt:vector size="39" baseType="lpstr">
      <vt:lpstr>Tema de Office</vt:lpstr>
      <vt:lpstr>5_Office Theme</vt:lpstr>
      <vt:lpstr>1_Office Theme</vt:lpstr>
      <vt:lpstr>4_Office Theme</vt:lpstr>
      <vt:lpstr>Office Theme</vt:lpstr>
      <vt:lpstr>2_Office Theme</vt:lpstr>
      <vt:lpstr>Tema de l'Office</vt:lpstr>
      <vt:lpstr>EAS Presentation Template v1</vt:lpstr>
      <vt:lpstr>1_EAS Presentation Template v1</vt:lpstr>
      <vt:lpstr>3_Office Theme</vt:lpstr>
      <vt:lpstr>1_Tema de Office</vt:lpstr>
      <vt:lpstr>think-cell Slide</vt:lpstr>
      <vt:lpstr>Presentación de PowerPoint</vt:lpstr>
      <vt:lpstr>Alirocumab Reduces Risk of Death after ACS in Patients with Persistently Elevated Atherogenic Lipoproteins on Intensive Statin Treatment </vt:lpstr>
      <vt:lpstr>All-Cause Death:  All Patients vs Patients Eligible for ≥3 Years of Follow-Up</vt:lpstr>
      <vt:lpstr>Post Hoc Analysis: All-cause Death in Three Predefined Categories of Baseline LDL-C</vt:lpstr>
      <vt:lpstr>Effect of Alirocumab on All-Cause, CV, and Non-CV Death </vt:lpstr>
      <vt:lpstr>Presentación de PowerPoint</vt:lpstr>
      <vt:lpstr>Conclusions and Clinical Relevance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Lluis</dc:creator>
  <cp:lastModifiedBy>Puchol, Javier PH/ES</cp:lastModifiedBy>
  <cp:revision>28</cp:revision>
  <dcterms:created xsi:type="dcterms:W3CDTF">2019-01-27T19:38:33Z</dcterms:created>
  <dcterms:modified xsi:type="dcterms:W3CDTF">2019-02-05T13:56:05Z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0x0101002EB6916E2FA23742BB0CC296FD5401EC</vt:lpwstr>
  </property>
</Properties>
</file>