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slides/slide15.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presentation.xml" ContentType="application/vnd.openxmlformats-officedocument.presentationml.presentation.main+xml"/>
  <Override PartName="/ppt/slides/slide14.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Masters/slideMaster10.xml" ContentType="application/vnd.openxmlformats-officedocument.presentationml.slideMaster+xml"/>
  <Override PartName="/ppt/slideMasters/slideMaster2.xml" ContentType="application/vnd.openxmlformats-officedocument.presentationml.slideMaster+xml"/>
  <Override PartName="/ppt/slideMasters/slideMaster9.xml" ContentType="application/vnd.openxmlformats-officedocument.presentationml.slideMaster+xml"/>
  <Override PartName="/ppt/slideMasters/slideMaster8.xml" ContentType="application/vnd.openxmlformats-officedocument.presentationml.slideMaster+xml"/>
  <Override PartName="/ppt/slideMasters/slideMaster7.xml" ContentType="application/vnd.openxmlformats-officedocument.presentationml.slideMaster+xml"/>
  <Override PartName="/ppt/slideMasters/slideMaster6.xml" ContentType="application/vnd.openxmlformats-officedocument.presentationml.slideMaster+xml"/>
  <Override PartName="/ppt/slideMasters/slideMaster5.xml" ContentType="application/vnd.openxmlformats-officedocument.presentationml.slideMaster+xml"/>
  <Override PartName="/ppt/slideMasters/slideMaster4.xml" ContentType="application/vnd.openxmlformats-officedocument.presentationml.slideMaster+xml"/>
  <Override PartName="/ppt/slideMasters/slideMaster3.xml" ContentType="application/vnd.openxmlformats-officedocument.presentationml.slideMaster+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Layouts/slideLayout6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41.xml" ContentType="application/vnd.openxmlformats-officedocument.presentationml.slideLayout+xml"/>
  <Override PartName="/ppt/slideLayouts/slideLayout40.xml" ContentType="application/vnd.openxmlformats-officedocument.presentationml.slideLayout+xml"/>
  <Override PartName="/ppt/slideLayouts/slideLayout96.xml" ContentType="application/vnd.openxmlformats-officedocument.presentationml.slideLayout+xml"/>
  <Override PartName="/ppt/slideLayouts/slideLayout91.xml" ContentType="application/vnd.openxmlformats-officedocument.presentationml.slideLayout+xml"/>
  <Override PartName="/ppt/slideLayouts/slideLayout90.xml" ContentType="application/vnd.openxmlformats-officedocument.presentationml.slideLayout+xml"/>
  <Override PartName="/ppt/slideLayouts/slideLayout89.xml" ContentType="application/vnd.openxmlformats-officedocument.presentationml.slideLayout+xml"/>
  <Override PartName="/ppt/slideLayouts/slideLayout83.xml" ContentType="application/vnd.openxmlformats-officedocument.presentationml.slideLayout+xml"/>
  <Override PartName="/ppt/slideLayouts/slideLayout42.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60.xml" ContentType="application/vnd.openxmlformats-officedocument.presentationml.slideLayout+xml"/>
  <Override PartName="/ppt/slideLayouts/slideLayout39.xml" ContentType="application/vnd.openxmlformats-officedocument.presentationml.slideLayout+xml"/>
  <Override PartName="/ppt/slideLayouts/slideLayout106.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82.xml" ContentType="application/vnd.openxmlformats-officedocument.presentationml.slideLayout+xml"/>
  <Override PartName="/ppt/slideLayouts/slideLayout81.xml" ContentType="application/vnd.openxmlformats-officedocument.presentationml.slideLayout+xml"/>
  <Override PartName="/ppt/slideLayouts/slideLayout80.xml" ContentType="application/vnd.openxmlformats-officedocument.presentationml.slideLayout+xml"/>
  <Override PartName="/ppt/slideLayouts/slideLayout72.xml" ContentType="application/vnd.openxmlformats-officedocument.presentationml.slideLayout+xml"/>
  <Override PartName="/ppt/slideLayouts/slideLayout59.xml" ContentType="application/vnd.openxmlformats-officedocument.presentationml.slideLayout+xml"/>
  <Override PartName="/ppt/slideLayouts/slideLayout58.xml" ContentType="application/vnd.openxmlformats-officedocument.presentationml.slideLayout+xml"/>
  <Override PartName="/ppt/slideLayouts/slideLayout57.xml" ContentType="application/vnd.openxmlformats-officedocument.presentationml.slideLayout+xml"/>
  <Override PartName="/ppt/slideLayouts/slideLayout56.xml" ContentType="application/vnd.openxmlformats-officedocument.presentationml.slideLayout+xml"/>
  <Override PartName="/ppt/slideLayouts/slideLayout55.xml" ContentType="application/vnd.openxmlformats-officedocument.presentationml.slideLayout+xml"/>
  <Override PartName="/ppt/slideLayouts/slideLayout54.xml" ContentType="application/vnd.openxmlformats-officedocument.presentationml.slideLayout+xml"/>
  <Override PartName="/ppt/slideLayouts/slideLayout71.xml" ContentType="application/vnd.openxmlformats-officedocument.presentationml.slideLayout+xml"/>
  <Override PartName="/ppt/slideLayouts/slideLayout70.xml" ContentType="application/vnd.openxmlformats-officedocument.presentationml.slideLayout+xml"/>
  <Override PartName="/ppt/slideLayouts/slideLayout69.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132.xml" ContentType="application/vnd.openxmlformats-officedocument.presentationml.slideLayout+xml"/>
  <Override PartName="/ppt/slideLayouts/slideLayout53.xml" ContentType="application/vnd.openxmlformats-officedocument.presentationml.slideLayout+xml"/>
  <Override PartName="/ppt/slideLayouts/slideLayout5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51.xml" ContentType="application/vnd.openxmlformats-officedocument.presentationml.slideLayout+xml"/>
  <Override PartName="/ppt/slideLayouts/slideLayout50.xml" ContentType="application/vnd.openxmlformats-officedocument.presentationml.slideLayout+xml"/>
  <Override PartName="/ppt/slideLayouts/slideLayout49.xml" ContentType="application/vnd.openxmlformats-officedocument.presentationml.slideLayout+xml"/>
  <Override PartName="/ppt/slideLayouts/slideLayout48.xml" ContentType="application/vnd.openxmlformats-officedocument.presentationml.slideLayout+xml"/>
  <Override PartName="/ppt/slideLayouts/slideLayout47.xml" ContentType="application/vnd.openxmlformats-officedocument.presentationml.slideLayout+xml"/>
  <Override PartName="/ppt/slideLayouts/slideLayout46.xml" ContentType="application/vnd.openxmlformats-officedocument.presentationml.slideLayout+xml"/>
  <Override PartName="/ppt/slideLayouts/slideLayout115.xml" ContentType="application/vnd.openxmlformats-officedocument.presentationml.slideLayout+xml"/>
  <Override PartName="/ppt/slideLayouts/slideLayout107.xml" ContentType="application/vnd.openxmlformats-officedocument.presentationml.slideLayout+xml"/>
  <Override PartName="/ppt/slideLayouts/slideLayout117.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131.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130.xml" ContentType="application/vnd.openxmlformats-officedocument.presentationml.slideLayout+xml"/>
  <Override PartName="/ppt/slideLayouts/slideLayout21.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16.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29.xml" ContentType="application/vnd.openxmlformats-officedocument.presentationml.slideLayout+xml"/>
  <Override PartName="/ppt/slideLayouts/slideLayout11.xml" ContentType="application/vnd.openxmlformats-officedocument.presentationml.slideLayout+xml"/>
  <Override PartName="/ppt/slideLayouts/slideLayout25.xml" ContentType="application/vnd.openxmlformats-officedocument.presentationml.slideLayout+xml"/>
  <Override PartName="/ppt/slideLayouts/slideLayout35.xml" ContentType="application/vnd.openxmlformats-officedocument.presentationml.slideLayout+xml"/>
  <Override PartName="/ppt/slideLayouts/slideLayout34.xml" ContentType="application/vnd.openxmlformats-officedocument.presentationml.slideLayout+xml"/>
  <Override PartName="/ppt/slideLayouts/slideLayout33.xml" ContentType="application/vnd.openxmlformats-officedocument.presentationml.slideLayout+xml"/>
  <Override PartName="/ppt/slideLayouts/slideLayout122.xml" ContentType="application/vnd.openxmlformats-officedocument.presentationml.slideLayout+xml"/>
  <Override PartName="/ppt/slideLayouts/slideLayout32.xml" ContentType="application/vnd.openxmlformats-officedocument.presentationml.slideLayout+xml"/>
  <Override PartName="/ppt/slideLayouts/slideLayout36.xml" ContentType="application/vnd.openxmlformats-officedocument.presentationml.slideLayout+xml"/>
  <Override PartName="/ppt/slideLayouts/slideLayout121.xml" ContentType="application/vnd.openxmlformats-officedocument.presentationml.slideLayout+xml"/>
  <Override PartName="/ppt/slideLayouts/slideLayout120.xml" ContentType="application/vnd.openxmlformats-officedocument.presentationml.slideLayout+xml"/>
  <Override PartName="/ppt/slideLayouts/slideLayout38.xml" ContentType="application/vnd.openxmlformats-officedocument.presentationml.slideLayout+xml"/>
  <Override PartName="/ppt/slideLayouts/slideLayout3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31.xml" ContentType="application/vnd.openxmlformats-officedocument.presentationml.slideLayout+xml"/>
  <Override PartName="/ppt/slideLayouts/slideLayout24.xml" ContentType="application/vnd.openxmlformats-officedocument.presentationml.slideLayout+xml"/>
  <Override PartName="/ppt/slideLayouts/slideLayout30.xml" ContentType="application/vnd.openxmlformats-officedocument.presentationml.slideLayout+xml"/>
  <Override PartName="/ppt/slideLayouts/slideLayout128.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127.xml" ContentType="application/vnd.openxmlformats-officedocument.presentationml.slideLayout+xml"/>
  <Override PartName="/ppt/slideLayouts/slideLayout123.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29.xml" ContentType="application/vnd.openxmlformats-officedocument.presentationml.slideLayout+xml"/>
  <Override PartName="/ppt/slideLayouts/slideLayout124.xml" ContentType="application/vnd.openxmlformats-officedocument.presentationml.slideLayout+xml"/>
  <Override PartName="/ppt/theme/theme3.xml" ContentType="application/vnd.openxmlformats-officedocument.theme+xml"/>
  <Override PartName="/ppt/theme/theme10.xml" ContentType="application/vnd.openxmlformats-officedocument.them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4.xml" ContentType="application/vnd.openxmlformats-officedocument.theme+xml"/>
  <Override PartName="/ppt/theme/theme11.xml" ContentType="application/vnd.openxmlformats-officedocument.theme+xml"/>
  <Override PartName="/ppt/theme/theme5.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7.xml" ContentType="application/vnd.openxmlformats-officedocument.theme+xml"/>
  <Override PartName="/ppt/theme/theme6.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86" r:id="rId1"/>
    <p:sldMasterId id="2147484211" r:id="rId2"/>
    <p:sldMasterId id="2147484225" r:id="rId3"/>
    <p:sldMasterId id="2147484239" r:id="rId4"/>
    <p:sldMasterId id="2147484251" r:id="rId5"/>
    <p:sldMasterId id="2147484267" r:id="rId6"/>
    <p:sldMasterId id="2147484279" r:id="rId7"/>
    <p:sldMasterId id="2147484292" r:id="rId8"/>
    <p:sldMasterId id="2147484304" r:id="rId9"/>
    <p:sldMasterId id="2147484340" r:id="rId10"/>
  </p:sldMasterIdLst>
  <p:notesMasterIdLst>
    <p:notesMasterId r:id="rId29"/>
  </p:notesMasterIdLst>
  <p:sldIdLst>
    <p:sldId id="466" r:id="rId11"/>
    <p:sldId id="467" r:id="rId12"/>
    <p:sldId id="468" r:id="rId13"/>
    <p:sldId id="469" r:id="rId14"/>
    <p:sldId id="470" r:id="rId15"/>
    <p:sldId id="471" r:id="rId16"/>
    <p:sldId id="472" r:id="rId17"/>
    <p:sldId id="473" r:id="rId18"/>
    <p:sldId id="474" r:id="rId19"/>
    <p:sldId id="475" r:id="rId20"/>
    <p:sldId id="476" r:id="rId21"/>
    <p:sldId id="477" r:id="rId22"/>
    <p:sldId id="478" r:id="rId23"/>
    <p:sldId id="479" r:id="rId24"/>
    <p:sldId id="480" r:id="rId25"/>
    <p:sldId id="483" r:id="rId26"/>
    <p:sldId id="484" r:id="rId27"/>
    <p:sldId id="485" r:id="rId28"/>
  </p:sldIdLst>
  <p:sldSz cx="9144000" cy="5143500" type="screen16x9"/>
  <p:notesSz cx="6858000" cy="9144000"/>
  <p:defaultTextStyle>
    <a:defPPr>
      <a:defRPr lang="es-ES"/>
    </a:defPPr>
    <a:lvl1pPr marL="0" algn="l" defTabSz="456962" rtl="0" eaLnBrk="1" latinLnBrk="0" hangingPunct="1">
      <a:defRPr sz="1800" kern="1200">
        <a:solidFill>
          <a:schemeClr val="tx1"/>
        </a:solidFill>
        <a:latin typeface="+mn-lt"/>
        <a:ea typeface="+mn-ea"/>
        <a:cs typeface="+mn-cs"/>
      </a:defRPr>
    </a:lvl1pPr>
    <a:lvl2pPr marL="456962" algn="l" defTabSz="456962" rtl="0" eaLnBrk="1" latinLnBrk="0" hangingPunct="1">
      <a:defRPr sz="1800" kern="1200">
        <a:solidFill>
          <a:schemeClr val="tx1"/>
        </a:solidFill>
        <a:latin typeface="+mn-lt"/>
        <a:ea typeface="+mn-ea"/>
        <a:cs typeface="+mn-cs"/>
      </a:defRPr>
    </a:lvl2pPr>
    <a:lvl3pPr marL="913923" algn="l" defTabSz="456962" rtl="0" eaLnBrk="1" latinLnBrk="0" hangingPunct="1">
      <a:defRPr sz="1800" kern="1200">
        <a:solidFill>
          <a:schemeClr val="tx1"/>
        </a:solidFill>
        <a:latin typeface="+mn-lt"/>
        <a:ea typeface="+mn-ea"/>
        <a:cs typeface="+mn-cs"/>
      </a:defRPr>
    </a:lvl3pPr>
    <a:lvl4pPr marL="1370885" algn="l" defTabSz="456962" rtl="0" eaLnBrk="1" latinLnBrk="0" hangingPunct="1">
      <a:defRPr sz="1800" kern="1200">
        <a:solidFill>
          <a:schemeClr val="tx1"/>
        </a:solidFill>
        <a:latin typeface="+mn-lt"/>
        <a:ea typeface="+mn-ea"/>
        <a:cs typeface="+mn-cs"/>
      </a:defRPr>
    </a:lvl4pPr>
    <a:lvl5pPr marL="1827851" algn="l" defTabSz="456962" rtl="0" eaLnBrk="1" latinLnBrk="0" hangingPunct="1">
      <a:defRPr sz="1800" kern="1200">
        <a:solidFill>
          <a:schemeClr val="tx1"/>
        </a:solidFill>
        <a:latin typeface="+mn-lt"/>
        <a:ea typeface="+mn-ea"/>
        <a:cs typeface="+mn-cs"/>
      </a:defRPr>
    </a:lvl5pPr>
    <a:lvl6pPr marL="2284814" algn="l" defTabSz="456962" rtl="0" eaLnBrk="1" latinLnBrk="0" hangingPunct="1">
      <a:defRPr sz="1800" kern="1200">
        <a:solidFill>
          <a:schemeClr val="tx1"/>
        </a:solidFill>
        <a:latin typeface="+mn-lt"/>
        <a:ea typeface="+mn-ea"/>
        <a:cs typeface="+mn-cs"/>
      </a:defRPr>
    </a:lvl6pPr>
    <a:lvl7pPr marL="2741770" algn="l" defTabSz="456962" rtl="0" eaLnBrk="1" latinLnBrk="0" hangingPunct="1">
      <a:defRPr sz="1800" kern="1200">
        <a:solidFill>
          <a:schemeClr val="tx1"/>
        </a:solidFill>
        <a:latin typeface="+mn-lt"/>
        <a:ea typeface="+mn-ea"/>
        <a:cs typeface="+mn-cs"/>
      </a:defRPr>
    </a:lvl7pPr>
    <a:lvl8pPr marL="3198736" algn="l" defTabSz="456962" rtl="0" eaLnBrk="1" latinLnBrk="0" hangingPunct="1">
      <a:defRPr sz="1800" kern="1200">
        <a:solidFill>
          <a:schemeClr val="tx1"/>
        </a:solidFill>
        <a:latin typeface="+mn-lt"/>
        <a:ea typeface="+mn-ea"/>
        <a:cs typeface="+mn-cs"/>
      </a:defRPr>
    </a:lvl8pPr>
    <a:lvl9pPr marL="3655699" algn="l" defTabSz="45696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64F"/>
    <a:srgbClr val="BFD239"/>
    <a:srgbClr val="BFD2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2"/>
    <p:restoredTop sz="94730"/>
  </p:normalViewPr>
  <p:slideViewPr>
    <p:cSldViewPr snapToGrid="0" snapToObjects="1">
      <p:cViewPr varScale="1">
        <p:scale>
          <a:sx n="87" d="100"/>
          <a:sy n="87" d="100"/>
        </p:scale>
        <p:origin x="-786" y="-78"/>
      </p:cViewPr>
      <p:guideLst>
        <p:guide orient="horz" pos="1620"/>
        <p:guide pos="2880"/>
      </p:guideLst>
    </p:cSldViewPr>
  </p:slid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customXml" Target="../customXml/item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customXml" Target="../customXml/item3.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Master" Target="slideMasters/slideMaster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4443F2-8419-461A-84B4-1B704D3CF605}" type="datetimeFigureOut">
              <a:rPr lang="es-ES" smtClean="0"/>
              <a:t>12/06/2018</a:t>
            </a:fld>
            <a:endParaRPr lang="es-ES"/>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066580-9298-4782-91CB-D9D7DB816E93}" type="slidenum">
              <a:rPr lang="es-ES" smtClean="0"/>
              <a:t>‹Nº›</a:t>
            </a:fld>
            <a:endParaRPr lang="es-ES"/>
          </a:p>
        </p:txBody>
      </p:sp>
    </p:spTree>
    <p:extLst>
      <p:ext uri="{BB962C8B-B14F-4D97-AF65-F5344CB8AC3E}">
        <p14:creationId xmlns:p14="http://schemas.microsoft.com/office/powerpoint/2010/main" val="2748738511"/>
      </p:ext>
    </p:extLst>
  </p:cSld>
  <p:clrMap bg1="lt1" tx1="dk1" bg2="lt2" tx2="dk2" accent1="accent1" accent2="accent2" accent3="accent3" accent4="accent4" accent5="accent5" accent6="accent6" hlink="hlink" folHlink="folHlink"/>
  <p:notesStyle>
    <a:lvl1pPr marL="0" algn="l" defTabSz="913923" rtl="0" eaLnBrk="1" latinLnBrk="0" hangingPunct="1">
      <a:defRPr sz="1200" kern="1200">
        <a:solidFill>
          <a:schemeClr val="tx1"/>
        </a:solidFill>
        <a:latin typeface="+mn-lt"/>
        <a:ea typeface="+mn-ea"/>
        <a:cs typeface="+mn-cs"/>
      </a:defRPr>
    </a:lvl1pPr>
    <a:lvl2pPr marL="456962" algn="l" defTabSz="913923" rtl="0" eaLnBrk="1" latinLnBrk="0" hangingPunct="1">
      <a:defRPr sz="1200" kern="1200">
        <a:solidFill>
          <a:schemeClr val="tx1"/>
        </a:solidFill>
        <a:latin typeface="+mn-lt"/>
        <a:ea typeface="+mn-ea"/>
        <a:cs typeface="+mn-cs"/>
      </a:defRPr>
    </a:lvl2pPr>
    <a:lvl3pPr marL="913923" algn="l" defTabSz="913923" rtl="0" eaLnBrk="1" latinLnBrk="0" hangingPunct="1">
      <a:defRPr sz="1200" kern="1200">
        <a:solidFill>
          <a:schemeClr val="tx1"/>
        </a:solidFill>
        <a:latin typeface="+mn-lt"/>
        <a:ea typeface="+mn-ea"/>
        <a:cs typeface="+mn-cs"/>
      </a:defRPr>
    </a:lvl3pPr>
    <a:lvl4pPr marL="1370885" algn="l" defTabSz="913923" rtl="0" eaLnBrk="1" latinLnBrk="0" hangingPunct="1">
      <a:defRPr sz="1200" kern="1200">
        <a:solidFill>
          <a:schemeClr val="tx1"/>
        </a:solidFill>
        <a:latin typeface="+mn-lt"/>
        <a:ea typeface="+mn-ea"/>
        <a:cs typeface="+mn-cs"/>
      </a:defRPr>
    </a:lvl4pPr>
    <a:lvl5pPr marL="1827851" algn="l" defTabSz="913923" rtl="0" eaLnBrk="1" latinLnBrk="0" hangingPunct="1">
      <a:defRPr sz="1200" kern="1200">
        <a:solidFill>
          <a:schemeClr val="tx1"/>
        </a:solidFill>
        <a:latin typeface="+mn-lt"/>
        <a:ea typeface="+mn-ea"/>
        <a:cs typeface="+mn-cs"/>
      </a:defRPr>
    </a:lvl5pPr>
    <a:lvl6pPr marL="2284814" algn="l" defTabSz="913923" rtl="0" eaLnBrk="1" latinLnBrk="0" hangingPunct="1">
      <a:defRPr sz="1200" kern="1200">
        <a:solidFill>
          <a:schemeClr val="tx1"/>
        </a:solidFill>
        <a:latin typeface="+mn-lt"/>
        <a:ea typeface="+mn-ea"/>
        <a:cs typeface="+mn-cs"/>
      </a:defRPr>
    </a:lvl6pPr>
    <a:lvl7pPr marL="2741770" algn="l" defTabSz="913923" rtl="0" eaLnBrk="1" latinLnBrk="0" hangingPunct="1">
      <a:defRPr sz="1200" kern="1200">
        <a:solidFill>
          <a:schemeClr val="tx1"/>
        </a:solidFill>
        <a:latin typeface="+mn-lt"/>
        <a:ea typeface="+mn-ea"/>
        <a:cs typeface="+mn-cs"/>
      </a:defRPr>
    </a:lvl7pPr>
    <a:lvl8pPr marL="3198736" algn="l" defTabSz="913923" rtl="0" eaLnBrk="1" latinLnBrk="0" hangingPunct="1">
      <a:defRPr sz="1200" kern="1200">
        <a:solidFill>
          <a:schemeClr val="tx1"/>
        </a:solidFill>
        <a:latin typeface="+mn-lt"/>
        <a:ea typeface="+mn-ea"/>
        <a:cs typeface="+mn-cs"/>
      </a:defRPr>
    </a:lvl8pPr>
    <a:lvl9pPr marL="3655699" algn="l" defTabSz="91392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1 Marcador de imagen de diapositiva">
            <a:extLst>
              <a:ext uri="{FF2B5EF4-FFF2-40B4-BE49-F238E27FC236}">
                <a16:creationId xmlns="" xmlns:a16="http://schemas.microsoft.com/office/drawing/2014/main" id="{6B0E1C64-6DC2-40F4-BDD5-74427644460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2755" name="2 Marcador de notas">
            <a:extLst>
              <a:ext uri="{FF2B5EF4-FFF2-40B4-BE49-F238E27FC236}">
                <a16:creationId xmlns="" xmlns:a16="http://schemas.microsoft.com/office/drawing/2014/main" id="{2BCDFBC5-260A-4CB2-844D-E100C053E1A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s-ES"/>
              <a:t>Introduction: Cardiovascular diseases (CVDs) represent a major Public Health burden. High serum cholesterol levels have been linked to major CV risk. The objectives of this study were to review the epidemiology of hypercholesterolemia in high risk CV patients from Spain, by assessing its prevalence, the proportion of diagnosed patients undergoing pharmacological treatment and the degree of attained lipid control. Methods: A systematic literature review was carried out using Medline and two Spanish databases. Manuscripts containing information on hypercholesterolemia in several high CV risk groups [diabetes mellitus (DM), Systematic COronary Risk Evaluation (SCORE) risk[5, or documented CVD], published between January 2010 and October 2014, were included. Results: Of the 1947 published references initially retrieved, a full-text review was done on 264 manuscripts and 120 were finally included. Prevalence of hypercholesterolemia ranged from 50 to 84% in diabetics, 30–60% in patients with DM or elevated SCORE risk, 64–74% with coronary heart disease, 40–70% in stroke patients, and 60–80% in those with peripheral artery disease. Despite the finding that most of them were on pharmacological treatment, acceptable control of serum lipids was very variable, ranging from 15% to 65%. Among those with heterozygous familial hypercholesterolemia, 95–100% received treatment but less than 50% achieved their therapeutic goals.</a:t>
            </a:r>
          </a:p>
          <a:p>
            <a:pPr eaLnBrk="1" hangingPunct="1">
              <a:spcBef>
                <a:spcPct val="0"/>
              </a:spcBef>
            </a:pPr>
            <a:r>
              <a:rPr lang="en-US" altLang="es-ES"/>
              <a:t>Conclusions: An elevated prevalence of hypercholesterolemia can be found in targeted groups at high CV risk. Although most patients are receiving pharmacological treatment, rates of lipid control continue to be low, both in primary and secondary prevention.</a:t>
            </a:r>
            <a:endParaRPr lang="es-ES" altLang="es-ES"/>
          </a:p>
        </p:txBody>
      </p:sp>
      <p:sp>
        <p:nvSpPr>
          <p:cNvPr id="202756" name="3 Marcador de número de diapositiva">
            <a:extLst>
              <a:ext uri="{FF2B5EF4-FFF2-40B4-BE49-F238E27FC236}">
                <a16:creationId xmlns="" xmlns:a16="http://schemas.microsoft.com/office/drawing/2014/main" id="{161A4C6E-56E3-4A15-BE8D-C1D33753C57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48B0BD2-248B-4553-A835-6A3ED2CFD10A}" type="slidenum">
              <a:rPr kumimoji="0" lang="es-ES" altLang="es-ES"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s-ES" altLang="es-ES" sz="12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176179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1 Marcador de imagen de diapositiva">
            <a:extLst>
              <a:ext uri="{FF2B5EF4-FFF2-40B4-BE49-F238E27FC236}">
                <a16:creationId xmlns="" xmlns:a16="http://schemas.microsoft.com/office/drawing/2014/main" id="{ED70835C-C96A-43B2-9765-E349C32CC22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4259" name="2 Marcador de notas">
            <a:extLst>
              <a:ext uri="{FF2B5EF4-FFF2-40B4-BE49-F238E27FC236}">
                <a16:creationId xmlns="" xmlns:a16="http://schemas.microsoft.com/office/drawing/2014/main" id="{CF747AAE-6641-4CB2-8974-477AEBE0A0E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s-ES"/>
              <a:t>Background-—The American College of Cardiology (ACC) and European Society of Cardiology/European Atherosclerosis Society (ESC/EAS) have recently published recommendations for the use of proprotein convertase subtilisin/kexin-9 (PCSK9) inhibitors in situations of very high risk. We aim to assess in the real world the suitability of PCSK9 inhibitors for acute coronary syndromes.</a:t>
            </a:r>
          </a:p>
          <a:p>
            <a:r>
              <a:rPr lang="en-US" altLang="es-ES"/>
              <a:t>Methods and Results-—We analyzed a prospective Swiss cohort of 2023 patients hospitalized for acute coronary syndromes between 2009 and 2014 with available data for low-density lipoprotein cholesterol and lipid-lowering therapy at 1 year. Clinical</a:t>
            </a:r>
          </a:p>
          <a:p>
            <a:r>
              <a:rPr lang="en-US" altLang="es-ES"/>
              <a:t>familial hypercholesterolemia was defined using the Dutch Lipid Clinic Network algorithm as unlikely, possible, probable, or definite. We simulated a fixed relative reduction of 24% in low-density lipoprotein cholesterol levels at 1 year in all patients not</a:t>
            </a:r>
          </a:p>
          <a:p>
            <a:r>
              <a:rPr lang="en-US" altLang="es-ES"/>
              <a:t>treated with ezetimibe, irrespective of the low-density lipoprotein cholesterol levels and statin regimen. At 1 year, 94.3% of patients were treated with statin, 5.8% with ezetimibe, and 35.8% of patients had on-target low-density lipoprotein cholesterol</a:t>
            </a:r>
          </a:p>
          <a:p>
            <a:r>
              <a:rPr lang="en-US" altLang="es-ES"/>
              <a:t>levels (&lt;1.8 mmol/L); 25.6% met criteria for possible or probable/definite familial hypercholesterolemia. After a simulation of the lipid-lowering effect of ezetimibe, the proportion of patients who would be eligible for PCSK9 inhibitors at 1 year was 13.4% using American College of Cardiology criteria and 2.7% using European Society of Cardiology/European Atherosclerosis Society criteria.</a:t>
            </a:r>
          </a:p>
          <a:p>
            <a:r>
              <a:rPr lang="en-US" altLang="es-ES"/>
              <a:t>Patients with possible or probable/definite familial hypercholesterolemia were more eligible for PCSK9 inhibitors compared with their non–familial hypercholesterolemia counterparts: 27.6% versus 8.8% according to American College of Cardiology criteria and 6.6% versus 1.8% according to European Society of Cardiology/European Atherosclerosis Society criteria (P&lt;0.001).</a:t>
            </a:r>
          </a:p>
          <a:p>
            <a:r>
              <a:rPr lang="en-US" altLang="es-ES"/>
              <a:t>Conclusions-—Recommendations made by the American College of Cardiology guidelines would lead to 5-fold higher eligibility rates for PCSK9 inhibitors compared to the European Society of Cardiology/European Atherosclerosis Society consensus</a:t>
            </a:r>
          </a:p>
          <a:p>
            <a:r>
              <a:rPr lang="en-US" altLang="es-ES"/>
              <a:t>statement in acute coronary syndrome patients. ( J Am Heart Assoc. 2017;6:e006537. DOI: 10.1161/JAHA.117.006537.)</a:t>
            </a:r>
            <a:endParaRPr lang="es-ES" altLang="es-ES"/>
          </a:p>
        </p:txBody>
      </p:sp>
      <p:sp>
        <p:nvSpPr>
          <p:cNvPr id="224260" name="3 Marcador de número de diapositiva">
            <a:extLst>
              <a:ext uri="{FF2B5EF4-FFF2-40B4-BE49-F238E27FC236}">
                <a16:creationId xmlns="" xmlns:a16="http://schemas.microsoft.com/office/drawing/2014/main" id="{8F4CF611-4A31-4174-9B0E-2D8C550F8E4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EFD624C-1EC1-41ED-9804-4AB92672A07F}" type="slidenum">
              <a:rPr kumimoji="0" lang="es-ES" altLang="es-ES"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s-ES" altLang="es-ES" sz="12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4155666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1 Marcador de imagen de diapositiva">
            <a:extLst>
              <a:ext uri="{FF2B5EF4-FFF2-40B4-BE49-F238E27FC236}">
                <a16:creationId xmlns="" xmlns:a16="http://schemas.microsoft.com/office/drawing/2014/main" id="{722C7CEA-6569-4A6B-8A27-11F606BCE13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827" name="2 Marcador de notas">
            <a:extLst>
              <a:ext uri="{FF2B5EF4-FFF2-40B4-BE49-F238E27FC236}">
                <a16:creationId xmlns="" xmlns:a16="http://schemas.microsoft.com/office/drawing/2014/main" id="{972C86BB-98D3-4D2A-A405-02B632924C3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altLang="es-ES"/>
              <a:t>En la tabla se muestran los principales efectos de los fármacos hipolipemiantes sobre los parámetros lipídicos. Las estatinas son los fármacos más potentes para disminuir el colesterol total y el c-LDL, ya que disminuyen el c-LDL más allá del 50</a:t>
            </a:r>
          </a:p>
        </p:txBody>
      </p:sp>
      <p:sp>
        <p:nvSpPr>
          <p:cNvPr id="205828" name="3 Marcador de número de diapositiva">
            <a:extLst>
              <a:ext uri="{FF2B5EF4-FFF2-40B4-BE49-F238E27FC236}">
                <a16:creationId xmlns="" xmlns:a16="http://schemas.microsoft.com/office/drawing/2014/main" id="{5B47E2CE-10BA-4563-900C-097BDE1A00B1}"/>
              </a:ext>
            </a:extLst>
          </p:cNvPr>
          <p:cNvSpPr txBox="1">
            <a:spLocks noGrp="1"/>
          </p:cNvSpPr>
          <p:nvPr/>
        </p:nvSpPr>
        <p:spPr bwMode="auto">
          <a:xfrm>
            <a:off x="3798888" y="10220325"/>
            <a:ext cx="2906712"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C12EA6E-FD91-4E31-BE2A-013B068C9E49}" type="slidenum">
              <a:rPr kumimoji="0" lang="es-ES" altLang="es-ES"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s-ES" altLang="es-ES" sz="12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0533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1 Marcador de imagen de diapositiva">
            <a:extLst>
              <a:ext uri="{FF2B5EF4-FFF2-40B4-BE49-F238E27FC236}">
                <a16:creationId xmlns="" xmlns:a16="http://schemas.microsoft.com/office/drawing/2014/main" id="{432F9EFE-1FD5-495C-A652-3E8836AC33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2 Marcador de notas">
            <a:extLst>
              <a:ext uri="{FF2B5EF4-FFF2-40B4-BE49-F238E27FC236}">
                <a16:creationId xmlns="" xmlns:a16="http://schemas.microsoft.com/office/drawing/2014/main" id="{94BC7FFA-20FD-40C7-8C27-96FD20C01A8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S" altLang="es-ES"/>
          </a:p>
        </p:txBody>
      </p:sp>
      <p:sp>
        <p:nvSpPr>
          <p:cNvPr id="207876" name="3 Marcador de número de diapositiva">
            <a:extLst>
              <a:ext uri="{FF2B5EF4-FFF2-40B4-BE49-F238E27FC236}">
                <a16:creationId xmlns="" xmlns:a16="http://schemas.microsoft.com/office/drawing/2014/main" id="{8FB9CACF-0DB3-4D20-902D-B4469A01162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00BDE2B-ABD8-495F-97E9-25DC3CD3498E}" type="slidenum">
              <a:rPr kumimoji="0" lang="es-ES" altLang="es-E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s-ES" altLang="es-E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970804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5696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884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2482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8439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Marcador de imagen de diapositiva 1">
            <a:extLst>
              <a:ext uri="{FF2B5EF4-FFF2-40B4-BE49-F238E27FC236}">
                <a16:creationId xmlns="" xmlns:a16="http://schemas.microsoft.com/office/drawing/2014/main" id="{65BDE16E-4B52-4545-8CA7-5E7E8595D42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43" name="Marcador de notas 2">
            <a:extLst>
              <a:ext uri="{FF2B5EF4-FFF2-40B4-BE49-F238E27FC236}">
                <a16:creationId xmlns="" xmlns:a16="http://schemas.microsoft.com/office/drawing/2014/main" id="{CA1E77D5-47FF-4CC7-8351-3E2E3722429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s-ES"/>
              <a:t>The suggested thresholds for patients with rapid progression of ASCVD and FH are based on the consensus of this Joint ESC/EAS Task Force and represent a compromise between selection of patients at highest risk who are most likely to beneﬁt from PCSK9 inhibition and justiﬁcation of the cost of treatment given the ﬁnancial restraints within healthcare budgets. ASCVD, atherosclerotic cardiovascular disease; FH, familial hypercholesterolaemia. aConsistent with guidelines,4 documented clinical ASCVD includes previous acute myocardial infarction, acute coronary syndrome (ACS), coronary revascularization and other arterial revascularization procedures, stroke and transient ischaemic attack, aortic aneurysm, and peripheral arterial disease. Unequivocally documented ASCVD on imaging includes plaque on coronary angiography or carotid ultrasound. It does not include some increase in continuous imaging parameters such as intima–media thickness of the carotid artery. bConsistent with guidelines,4 diabetes mellitus with target organ damage such as proteinuria, or with a major risk factor such as smoking, marked hypercholesterolaemia, or marked hypertension. cRapid progression of ASCVD deﬁned as repeated ACSs, repeated unplanned coronary revascularizations, or repeated ischaemic strokes within 5 years of the index event. The Task Force recognizes that ASCVD patients with additional factors indicating a particularly high absolute cardiovascular risk (i.e. anticipated absolute risk reduction of&gt;2%/ year), and with LDL-C levels between 2.6 and 3.4mmol/L (100 and 140mg/dL) may be considered for PCSK9 inhibition on an individual basis according to the attending clinician’s judgement of the absolute risk of the patient. This means that in this LDL-C range at present only patients with a 5-year risk of major adverse cardiovascular events &gt;20% would be recommended to be considered for PCSK9 inhibition, so that the anticipated absolute risk reduction can reach &gt;2%/year (based on the relation between absolute LDL-C reduction and prevented major adverse cardiac events in the Cholesterol Treatment Trialists’ Collaboration analysis). Here, both the absence of data from randomized clinical outcome trials at present and considerations for cost-effectiveness had to be taken into account. dRisk factors indicating a very high cardiovascular risk include diabetes mellitus, lipoprotein(a) &gt; 50mg/dL, marked hypertension, premature familial ASCVD (&lt;55 years in males and &lt;60 years in females), as deﬁned by the Sixth Joint Task Force (2016),4 and the European Atherosclerosis Society Consensus Panel on FH.29,30</a:t>
            </a:r>
          </a:p>
          <a:p>
            <a:r>
              <a:rPr lang="en-US" altLang="es-ES"/>
              <a:t>6 U. Landmesser et al.  by guest on October 29, 2016http://eurheartj.oxfordjournals.</a:t>
            </a:r>
            <a:endParaRPr lang="es-ES" altLang="es-ES"/>
          </a:p>
        </p:txBody>
      </p:sp>
      <p:sp>
        <p:nvSpPr>
          <p:cNvPr id="215044" name="Marcador de número de diapositiva 3">
            <a:extLst>
              <a:ext uri="{FF2B5EF4-FFF2-40B4-BE49-F238E27FC236}">
                <a16:creationId xmlns="" xmlns:a16="http://schemas.microsoft.com/office/drawing/2014/main" id="{47FFC700-BA40-42F7-A903-2E670654B8F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B2B837F-1D0D-47DD-A74A-FBA84829C504}" type="slidenum">
              <a:rPr kumimoji="0" lang="es-ES" altLang="es-E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s-ES" altLang="es-E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395362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Slide Image Placeholder 1">
            <a:extLst>
              <a:ext uri="{FF2B5EF4-FFF2-40B4-BE49-F238E27FC236}">
                <a16:creationId xmlns="" xmlns:a16="http://schemas.microsoft.com/office/drawing/2014/main" id="{FF96C3CA-1854-488D-9CB9-70AF6864D18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7091" name="Notes Placeholder 2">
            <a:extLst>
              <a:ext uri="{FF2B5EF4-FFF2-40B4-BE49-F238E27FC236}">
                <a16:creationId xmlns="" xmlns:a16="http://schemas.microsoft.com/office/drawing/2014/main" id="{9163FCBD-4BFD-4756-BDE0-36DDDD3912A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s-ES" b="1">
                <a:latin typeface="Arial" panose="020B0604020202020204" pitchFamily="34" charset="0"/>
              </a:rPr>
              <a:t>Summary Figure. </a:t>
            </a:r>
            <a:r>
              <a:rPr lang="en-US" altLang="es-ES">
                <a:latin typeface="Arial" panose="020B0604020202020204" pitchFamily="34" charset="0"/>
              </a:rPr>
              <a:t>Results of the first cardiovascular outcomes studies with PCSK9 monoclonal antibody therapy (FOURIER with evolocumab and SPIRE-2 with bococizumab) showed that lowering low-density lipoprotein cholesterol (LDL-C), on average by 60%, reduced non-fatal cardiovascular events in very high risk patients on statin therapy (with or without ezetimibe). Translation of these data to the management of very high risk patients with substantially elevated LDL-C levels was based on consideration of absolute cardiovascular risk and the absolute LDL-C reduction required, key determinants of absolute cardiovascular risk reduction, as well as the magnitude of LDL-C reduction to be expected with PCSK9 inhibition. On this basis, the Task Force has identified LDL-C levels (thresholds) for consideration of a PCSK9 inhibitor in very high risk patients not adequately controlled on statin plus ezetimibe, specifically those with clinical atherosclerotic cardiovascular disease (ASCVD), as well as in patients with familial hypercholesterolaemia (FH) without clinical events. Patients with indices of risk severity are at higher risk and therefore the recommended LDL-C thresholds are lower. CVD, cardiovascular disease; FOURIER, Further Cardiovascular Outcomes Research With PCSK9 Inhibition in Subjects With Elevated Risk; SPIRE-2, Evaluation of Bococizumab in Reducing the Occurrence of Major Cardiovascular Events in High Risk Subjects-2.
</a:t>
            </a:r>
          </a:p>
        </p:txBody>
      </p:sp>
      <p:sp>
        <p:nvSpPr>
          <p:cNvPr id="217092" name="Slide Number Placeholder 3">
            <a:extLst>
              <a:ext uri="{FF2B5EF4-FFF2-40B4-BE49-F238E27FC236}">
                <a16:creationId xmlns="" xmlns:a16="http://schemas.microsoft.com/office/drawing/2014/main" id="{360EEE6C-124A-40AA-9CE2-4446DFB54523}"/>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7F36C49-C950-4AC1-AB3D-5B0B5A50A0F0}" type="slidenum">
              <a:rPr kumimoji="0" lang="en-US" altLang="es-E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altLang="es-E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616350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10.xml"/><Relationship Id="rId1" Type="http://schemas.openxmlformats.org/officeDocument/2006/relationships/vmlDrawing" Target="../drawings/vmlDrawing17.vml"/><Relationship Id="rId6" Type="http://schemas.openxmlformats.org/officeDocument/2006/relationships/image" Target="../media/image5.png"/><Relationship Id="rId5" Type="http://schemas.openxmlformats.org/officeDocument/2006/relationships/oleObject" Target="../embeddings/oleObject19.bin"/><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10.xml"/><Relationship Id="rId1" Type="http://schemas.openxmlformats.org/officeDocument/2006/relationships/vmlDrawing" Target="../drawings/vmlDrawing18.vml"/><Relationship Id="rId4" Type="http://schemas.openxmlformats.org/officeDocument/2006/relationships/image" Target="../media/image4.png"/></Relationships>
</file>

<file path=ppt/slideLayouts/_rels/slideLayout121.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0.xml"/><Relationship Id="rId1" Type="http://schemas.openxmlformats.org/officeDocument/2006/relationships/vmlDrawing" Target="../drawings/vmlDrawing19.vml"/><Relationship Id="rId4" Type="http://schemas.openxmlformats.org/officeDocument/2006/relationships/image" Target="../media/image4.png"/></Relationships>
</file>

<file path=ppt/slideLayouts/_rels/slideLayout122.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10.xml"/><Relationship Id="rId1" Type="http://schemas.openxmlformats.org/officeDocument/2006/relationships/vmlDrawing" Target="../drawings/vmlDrawing20.vml"/><Relationship Id="rId4" Type="http://schemas.openxmlformats.org/officeDocument/2006/relationships/image" Target="../media/image4.png"/></Relationships>
</file>

<file path=ppt/slideLayouts/_rels/slideLayout123.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10.xml"/><Relationship Id="rId1" Type="http://schemas.openxmlformats.org/officeDocument/2006/relationships/vmlDrawing" Target="../drawings/vmlDrawing21.vml"/><Relationship Id="rId4" Type="http://schemas.openxmlformats.org/officeDocument/2006/relationships/image" Target="../media/image4.png"/></Relationships>
</file>

<file path=ppt/slideLayouts/_rels/slideLayout124.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10.xml"/><Relationship Id="rId1" Type="http://schemas.openxmlformats.org/officeDocument/2006/relationships/vmlDrawing" Target="../drawings/vmlDrawing22.vml"/><Relationship Id="rId4" Type="http://schemas.openxmlformats.org/officeDocument/2006/relationships/image" Target="../media/image4.png"/></Relationships>
</file>

<file path=ppt/slideLayouts/_rels/slideLayout125.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10.xml"/><Relationship Id="rId1" Type="http://schemas.openxmlformats.org/officeDocument/2006/relationships/vmlDrawing" Target="../drawings/vmlDrawing23.vml"/><Relationship Id="rId4" Type="http://schemas.openxmlformats.org/officeDocument/2006/relationships/image" Target="../media/image4.png"/></Relationships>
</file>

<file path=ppt/slideLayouts/_rels/slideLayout126.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10.xml"/><Relationship Id="rId1" Type="http://schemas.openxmlformats.org/officeDocument/2006/relationships/vmlDrawing" Target="../drawings/vmlDrawing24.vml"/><Relationship Id="rId4" Type="http://schemas.openxmlformats.org/officeDocument/2006/relationships/image" Target="../media/image4.png"/></Relationships>
</file>

<file path=ppt/slideLayouts/_rels/slideLayout127.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Master" Target="../slideMasters/slideMaster10.xml"/><Relationship Id="rId1" Type="http://schemas.openxmlformats.org/officeDocument/2006/relationships/vmlDrawing" Target="../drawings/vmlDrawing25.vml"/><Relationship Id="rId4" Type="http://schemas.openxmlformats.org/officeDocument/2006/relationships/image" Target="../media/image4.png"/></Relationships>
</file>

<file path=ppt/slideLayouts/_rels/slideLayout128.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Master" Target="../slideMasters/slideMaster10.xml"/><Relationship Id="rId1" Type="http://schemas.openxmlformats.org/officeDocument/2006/relationships/vmlDrawing" Target="../drawings/vmlDrawing26.vml"/><Relationship Id="rId4" Type="http://schemas.openxmlformats.org/officeDocument/2006/relationships/image" Target="../media/image4.png"/></Relationships>
</file>

<file path=ppt/slideLayouts/_rels/slideLayout129.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10.xml"/><Relationship Id="rId1" Type="http://schemas.openxmlformats.org/officeDocument/2006/relationships/vmlDrawing" Target="../drawings/vmlDrawing27.v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10.xml"/><Relationship Id="rId1" Type="http://schemas.openxmlformats.org/officeDocument/2006/relationships/vmlDrawing" Target="../drawings/vmlDrawing28.vml"/><Relationship Id="rId4" Type="http://schemas.openxmlformats.org/officeDocument/2006/relationships/image" Target="../media/image4.png"/></Relationships>
</file>

<file path=ppt/slideLayouts/_rels/slideLayout131.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10.xml"/><Relationship Id="rId1" Type="http://schemas.openxmlformats.org/officeDocument/2006/relationships/vmlDrawing" Target="../drawings/vmlDrawing29.vml"/><Relationship Id="rId4" Type="http://schemas.openxmlformats.org/officeDocument/2006/relationships/image" Target="../media/image4.png"/></Relationships>
</file>

<file path=ppt/slideLayouts/_rels/slideLayout132.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Master" Target="../slideMasters/slideMaster10.xml"/><Relationship Id="rId1" Type="http://schemas.openxmlformats.org/officeDocument/2006/relationships/vmlDrawing" Target="../drawings/vmlDrawing30.vml"/><Relationship Id="rId5" Type="http://schemas.openxmlformats.org/officeDocument/2006/relationships/image" Target="../media/image6.pn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5.xml"/><Relationship Id="rId1" Type="http://schemas.openxmlformats.org/officeDocument/2006/relationships/vmlDrawing" Target="../drawings/vmlDrawing2.vml"/><Relationship Id="rId6" Type="http://schemas.openxmlformats.org/officeDocument/2006/relationships/image" Target="../media/image5.png"/><Relationship Id="rId5" Type="http://schemas.openxmlformats.org/officeDocument/2006/relationships/oleObject" Target="../embeddings/oleObject3.bin"/><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5.xml"/><Relationship Id="rId1" Type="http://schemas.openxmlformats.org/officeDocument/2006/relationships/vmlDrawing" Target="../drawings/vmlDrawing3.vml"/><Relationship Id="rId4" Type="http://schemas.openxmlformats.org/officeDocument/2006/relationships/image" Target="../media/image4.png"/></Relationships>
</file>

<file path=ppt/slideLayouts/_rels/slideLayout6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5.xml"/><Relationship Id="rId1" Type="http://schemas.openxmlformats.org/officeDocument/2006/relationships/vmlDrawing" Target="../drawings/vmlDrawing4.vml"/><Relationship Id="rId4" Type="http://schemas.openxmlformats.org/officeDocument/2006/relationships/image" Target="../media/image4.png"/></Relationships>
</file>

<file path=ppt/slideLayouts/_rels/slideLayout6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5.xml"/><Relationship Id="rId1" Type="http://schemas.openxmlformats.org/officeDocument/2006/relationships/vmlDrawing" Target="../drawings/vmlDrawing5.vml"/><Relationship Id="rId4" Type="http://schemas.openxmlformats.org/officeDocument/2006/relationships/image" Target="../media/image4.png"/></Relationships>
</file>

<file path=ppt/slideLayouts/_rels/slideLayout6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5.xml"/><Relationship Id="rId1" Type="http://schemas.openxmlformats.org/officeDocument/2006/relationships/vmlDrawing" Target="../drawings/vmlDrawing6.vml"/><Relationship Id="rId4" Type="http://schemas.openxmlformats.org/officeDocument/2006/relationships/image" Target="../media/image4.png"/></Relationships>
</file>

<file path=ppt/slideLayouts/_rels/slideLayout64.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5.xml"/><Relationship Id="rId1" Type="http://schemas.openxmlformats.org/officeDocument/2006/relationships/vmlDrawing" Target="../drawings/vmlDrawing7.vml"/><Relationship Id="rId4" Type="http://schemas.openxmlformats.org/officeDocument/2006/relationships/image" Target="../media/image4.png"/></Relationships>
</file>

<file path=ppt/slideLayouts/_rels/slideLayout6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5.xml"/><Relationship Id="rId1" Type="http://schemas.openxmlformats.org/officeDocument/2006/relationships/vmlDrawing" Target="../drawings/vmlDrawing8.vml"/><Relationship Id="rId4" Type="http://schemas.openxmlformats.org/officeDocument/2006/relationships/image" Target="../media/image4.png"/></Relationships>
</file>

<file path=ppt/slideLayouts/_rels/slideLayout66.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5.xml"/><Relationship Id="rId1" Type="http://schemas.openxmlformats.org/officeDocument/2006/relationships/vmlDrawing" Target="../drawings/vmlDrawing9.vml"/><Relationship Id="rId4" Type="http://schemas.openxmlformats.org/officeDocument/2006/relationships/image" Target="../media/image4.png"/></Relationships>
</file>

<file path=ppt/slideLayouts/_rels/slideLayout67.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5.xml"/><Relationship Id="rId1" Type="http://schemas.openxmlformats.org/officeDocument/2006/relationships/vmlDrawing" Target="../drawings/vmlDrawing10.vml"/><Relationship Id="rId4" Type="http://schemas.openxmlformats.org/officeDocument/2006/relationships/image" Target="../media/image4.png"/></Relationships>
</file>

<file path=ppt/slideLayouts/_rels/slideLayout68.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5.xml"/><Relationship Id="rId1" Type="http://schemas.openxmlformats.org/officeDocument/2006/relationships/vmlDrawing" Target="../drawings/vmlDrawing11.vml"/><Relationship Id="rId4" Type="http://schemas.openxmlformats.org/officeDocument/2006/relationships/image" Target="../media/image4.png"/></Relationships>
</file>

<file path=ppt/slideLayouts/_rels/slideLayout69.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5.xml"/><Relationship Id="rId1" Type="http://schemas.openxmlformats.org/officeDocument/2006/relationships/vmlDrawing" Target="../drawings/vmlDrawing12.v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5.xml"/><Relationship Id="rId1" Type="http://schemas.openxmlformats.org/officeDocument/2006/relationships/vmlDrawing" Target="../drawings/vmlDrawing13.vml"/><Relationship Id="rId4" Type="http://schemas.openxmlformats.org/officeDocument/2006/relationships/image" Target="../media/image4.png"/></Relationships>
</file>

<file path=ppt/slideLayouts/_rels/slideLayout71.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5.xml"/><Relationship Id="rId1" Type="http://schemas.openxmlformats.org/officeDocument/2006/relationships/vmlDrawing" Target="../drawings/vmlDrawing14.vml"/><Relationship Id="rId4" Type="http://schemas.openxmlformats.org/officeDocument/2006/relationships/image" Target="../media/image4.png"/></Relationships>
</file>

<file path=ppt/slideLayouts/_rels/slideLayout72.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5.xml"/><Relationship Id="rId1" Type="http://schemas.openxmlformats.org/officeDocument/2006/relationships/vmlDrawing" Target="../drawings/vmlDrawing15.vml"/><Relationship Id="rId5" Type="http://schemas.openxmlformats.org/officeDocument/2006/relationships/image" Target="../media/image6.png"/><Relationship Id="rId4" Type="http://schemas.openxmlformats.org/officeDocument/2006/relationships/image" Target="../media/image4.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72866" name="Rectangle 2"/>
          <p:cNvSpPr>
            <a:spLocks noGrp="1" noChangeArrowheads="1"/>
          </p:cNvSpPr>
          <p:nvPr>
            <p:ph type="ctrTitle" sz="quarter"/>
          </p:nvPr>
        </p:nvSpPr>
        <p:spPr>
          <a:xfrm>
            <a:off x="685800" y="1085850"/>
            <a:ext cx="7772400" cy="857250"/>
          </a:xfrm>
        </p:spPr>
        <p:txBody>
          <a:bodyPr/>
          <a:lstStyle>
            <a:lvl1pPr>
              <a:defRPr/>
            </a:lvl1pPr>
          </a:lstStyle>
          <a:p>
            <a:r>
              <a:rPr lang="en-US"/>
              <a:t>Click to edit Master title style</a:t>
            </a:r>
          </a:p>
        </p:txBody>
      </p:sp>
      <p:sp>
        <p:nvSpPr>
          <p:cNvPr id="1572867" name="Rectangle 3"/>
          <p:cNvSpPr>
            <a:spLocks noGrp="1" noChangeArrowheads="1"/>
          </p:cNvSpPr>
          <p:nvPr>
            <p:ph type="subTitle" sz="quarter" idx="1"/>
          </p:nvPr>
        </p:nvSpPr>
        <p:spPr>
          <a:xfrm>
            <a:off x="1373188" y="2800351"/>
            <a:ext cx="6400800" cy="1315641"/>
          </a:xfrm>
        </p:spPr>
        <p:txBody>
          <a:bodyPr/>
          <a:lstStyle>
            <a:lvl1pPr marL="0" indent="0" algn="ctr">
              <a:buFont typeface="Wingdings" pitchFamily="2" charset="2"/>
              <a:buNone/>
              <a:defRPr/>
            </a:lvl1pPr>
          </a:lstStyle>
          <a:p>
            <a:r>
              <a:rPr lang="en-US"/>
              <a:t>Click to edit Master subtitle style</a:t>
            </a:r>
          </a:p>
        </p:txBody>
      </p:sp>
      <p:sp>
        <p:nvSpPr>
          <p:cNvPr id="4" name="Rectangle 4">
            <a:extLst>
              <a:ext uri="{FF2B5EF4-FFF2-40B4-BE49-F238E27FC236}">
                <a16:creationId xmlns="" xmlns:a16="http://schemas.microsoft.com/office/drawing/2014/main" id="{D9DE22DF-DF39-A241-BD16-5DDCAD468ADE}"/>
              </a:ext>
            </a:extLst>
          </p:cNvPr>
          <p:cNvSpPr>
            <a:spLocks noGrp="1" noChangeArrowheads="1"/>
          </p:cNvSpPr>
          <p:nvPr>
            <p:ph type="ftr" sz="quarter" idx="10"/>
          </p:nvPr>
        </p:nvSpPr>
        <p:spPr bwMode="auto">
          <a:xfrm>
            <a:off x="3124200" y="4744643"/>
            <a:ext cx="2895600" cy="341709"/>
          </a:xfrm>
          <a:prstGeom prst="rect">
            <a:avLst/>
          </a:prstGeom>
          <a:ln>
            <a:miter lim="800000"/>
            <a:headEnd/>
            <a:tailEnd/>
          </a:ln>
        </p:spPr>
        <p:txBody>
          <a:bodyPr vert="horz" wrap="none" lIns="76675" tIns="38335" rIns="76675" bIns="38335" numCol="1" anchor="ctr" anchorCtr="0" compatLnSpc="1">
            <a:prstTxWarp prst="textNoShape">
              <a:avLst/>
            </a:prstTxWarp>
          </a:bodyPr>
          <a:lstStyle>
            <a:lvl1pPr algn="ctr" eaLnBrk="1" hangingPunct="1">
              <a:defRPr sz="1200">
                <a:solidFill>
                  <a:srgbClr val="FFFFCC"/>
                </a:solidFill>
                <a:latin typeface="Arial"/>
                <a:ea typeface="ＭＳ Ｐゴシック" pitchFamily="34" charset="-128"/>
                <a:cs typeface="+mn-cs"/>
              </a:defRPr>
            </a:lvl1pPr>
          </a:lstStyle>
          <a:p>
            <a:pPr defTabSz="913960" fontAlgn="base">
              <a:spcBef>
                <a:spcPct val="0"/>
              </a:spcBef>
              <a:spcAft>
                <a:spcPct val="0"/>
              </a:spcAft>
              <a:defRPr/>
            </a:pPr>
            <a:endParaRPr lang="fr-FR"/>
          </a:p>
        </p:txBody>
      </p:sp>
      <p:sp>
        <p:nvSpPr>
          <p:cNvPr id="5" name="Rectangle 5">
            <a:extLst>
              <a:ext uri="{FF2B5EF4-FFF2-40B4-BE49-F238E27FC236}">
                <a16:creationId xmlns="" xmlns:a16="http://schemas.microsoft.com/office/drawing/2014/main" id="{F1D19CAD-8EC5-2B4C-9480-8C938BA39ED6}"/>
              </a:ext>
            </a:extLst>
          </p:cNvPr>
          <p:cNvSpPr>
            <a:spLocks noGrp="1" noChangeArrowheads="1"/>
          </p:cNvSpPr>
          <p:nvPr>
            <p:ph type="sldNum" sz="quarter" idx="11"/>
          </p:nvPr>
        </p:nvSpPr>
        <p:spPr>
          <a:xfrm>
            <a:off x="6553200" y="4744643"/>
            <a:ext cx="1905000" cy="341709"/>
          </a:xfrm>
        </p:spPr>
        <p:txBody>
          <a:bodyPr/>
          <a:lstStyle>
            <a:lvl1pPr>
              <a:defRPr sz="1200"/>
            </a:lvl1pPr>
          </a:lstStyle>
          <a:p>
            <a:fld id="{5E42A5E3-59C9-458A-B3ED-DBF80A9BD5D8}" type="slidenum">
              <a:rPr lang="en-US" altLang="es-ES"/>
              <a:pPr/>
              <a:t>‹Nº›</a:t>
            </a:fld>
            <a:endParaRPr lang="en-US" altLang="es-ES"/>
          </a:p>
        </p:txBody>
      </p:sp>
    </p:spTree>
    <p:extLst>
      <p:ext uri="{BB962C8B-B14F-4D97-AF65-F5344CB8AC3E}">
        <p14:creationId xmlns:p14="http://schemas.microsoft.com/office/powerpoint/2010/main" val="293976657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89A1CFE6-1C45-9945-AAF5-1CEEF7A1B7A9}"/>
              </a:ext>
            </a:extLst>
          </p:cNvPr>
          <p:cNvSpPr>
            <a:spLocks noGrp="1" noChangeArrowheads="1"/>
          </p:cNvSpPr>
          <p:nvPr>
            <p:ph type="sldNum" sz="quarter" idx="10"/>
          </p:nvPr>
        </p:nvSpPr>
        <p:spPr/>
        <p:txBody>
          <a:bodyPr/>
          <a:lstStyle>
            <a:lvl1pPr>
              <a:defRPr/>
            </a:lvl1pPr>
          </a:lstStyle>
          <a:p>
            <a:fld id="{EA2648E7-5E1E-4C3C-BB07-6CC3B28288A6}" type="slidenum">
              <a:rPr lang="en-US" altLang="es-ES"/>
              <a:pPr/>
              <a:t>‹Nº›</a:t>
            </a:fld>
            <a:endParaRPr lang="en-US" altLang="es-ES"/>
          </a:p>
        </p:txBody>
      </p:sp>
    </p:spTree>
    <p:extLst>
      <p:ext uri="{BB962C8B-B14F-4D97-AF65-F5344CB8AC3E}">
        <p14:creationId xmlns:p14="http://schemas.microsoft.com/office/powerpoint/2010/main" val="95572898"/>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273847"/>
            <a:ext cx="7886700" cy="994172"/>
          </a:xfrm>
        </p:spPr>
        <p:txBody>
          <a:bodyPr/>
          <a:lstStyle/>
          <a:p>
            <a:r>
              <a:rPr lang="es-ES"/>
              <a:t>Haga clic para modificar el estilo de título del patrón</a:t>
            </a:r>
          </a:p>
        </p:txBody>
      </p:sp>
      <p:sp>
        <p:nvSpPr>
          <p:cNvPr id="3" name="Marcador de texto 2"/>
          <p:cNvSpPr>
            <a:spLocks noGrp="1"/>
          </p:cNvSpPr>
          <p:nvPr>
            <p:ph type="body" idx="1"/>
          </p:nvPr>
        </p:nvSpPr>
        <p:spPr>
          <a:xfrm>
            <a:off x="629842" y="1260872"/>
            <a:ext cx="3868340" cy="617934"/>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s-ES"/>
              <a:t>Editar el estilo de texto del patrón</a:t>
            </a:r>
          </a:p>
        </p:txBody>
      </p:sp>
      <p:sp>
        <p:nvSpPr>
          <p:cNvPr id="4" name="Marcador de contenido 3"/>
          <p:cNvSpPr>
            <a:spLocks noGrp="1"/>
          </p:cNvSpPr>
          <p:nvPr>
            <p:ph sz="half" idx="2"/>
          </p:nvPr>
        </p:nvSpPr>
        <p:spPr>
          <a:xfrm>
            <a:off x="629842" y="1878806"/>
            <a:ext cx="3868340" cy="2763441"/>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4629153" y="1260872"/>
            <a:ext cx="3887391" cy="617934"/>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s-ES"/>
              <a:t>Editar el estilo de texto del patrón</a:t>
            </a:r>
          </a:p>
        </p:txBody>
      </p:sp>
      <p:sp>
        <p:nvSpPr>
          <p:cNvPr id="6" name="Marcador de contenido 5"/>
          <p:cNvSpPr>
            <a:spLocks noGrp="1"/>
          </p:cNvSpPr>
          <p:nvPr>
            <p:ph sz="quarter" idx="4"/>
          </p:nvPr>
        </p:nvSpPr>
        <p:spPr>
          <a:xfrm>
            <a:off x="4629153" y="1878806"/>
            <a:ext cx="3887391" cy="2763441"/>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3">
            <a:extLst>
              <a:ext uri="{FF2B5EF4-FFF2-40B4-BE49-F238E27FC236}">
                <a16:creationId xmlns="" xmlns:a16="http://schemas.microsoft.com/office/drawing/2014/main" id="{22B397B2-F453-4A33-B9D9-D9A205A7CEC7}"/>
              </a:ext>
            </a:extLst>
          </p:cNvPr>
          <p:cNvSpPr>
            <a:spLocks noGrp="1"/>
          </p:cNvSpPr>
          <p:nvPr>
            <p:ph type="dt" sz="half" idx="10"/>
          </p:nvPr>
        </p:nvSpPr>
        <p:spPr/>
        <p:txBody>
          <a:bodyPr/>
          <a:lstStyle>
            <a:lvl1pPr>
              <a:defRPr/>
            </a:lvl1pPr>
          </a:lstStyle>
          <a:p>
            <a:pPr>
              <a:defRPr/>
            </a:pPr>
            <a:fld id="{D2000387-A6AD-4C86-8952-29CF7305A78E}" type="datetimeFigureOut">
              <a:rPr lang="es-ES" altLang="es-ES"/>
              <a:pPr>
                <a:defRPr/>
              </a:pPr>
              <a:t>12/06/2018</a:t>
            </a:fld>
            <a:endParaRPr lang="es-ES" altLang="es-ES"/>
          </a:p>
        </p:txBody>
      </p:sp>
      <p:sp>
        <p:nvSpPr>
          <p:cNvPr id="8" name="Marcador de pie de página 4">
            <a:extLst>
              <a:ext uri="{FF2B5EF4-FFF2-40B4-BE49-F238E27FC236}">
                <a16:creationId xmlns="" xmlns:a16="http://schemas.microsoft.com/office/drawing/2014/main" id="{0431E9CC-2446-4582-AD42-04E3D31853C2}"/>
              </a:ext>
            </a:extLst>
          </p:cNvPr>
          <p:cNvSpPr>
            <a:spLocks noGrp="1"/>
          </p:cNvSpPr>
          <p:nvPr>
            <p:ph type="ftr" sz="quarter" idx="11"/>
          </p:nvPr>
        </p:nvSpPr>
        <p:spPr/>
        <p:txBody>
          <a:bodyPr/>
          <a:lstStyle>
            <a:lvl1pPr>
              <a:defRPr/>
            </a:lvl1pPr>
          </a:lstStyle>
          <a:p>
            <a:pPr>
              <a:defRPr/>
            </a:pPr>
            <a:endParaRPr lang="es-ES" altLang="es-ES"/>
          </a:p>
        </p:txBody>
      </p:sp>
      <p:sp>
        <p:nvSpPr>
          <p:cNvPr id="9" name="Marcador de número de diapositiva 5">
            <a:extLst>
              <a:ext uri="{FF2B5EF4-FFF2-40B4-BE49-F238E27FC236}">
                <a16:creationId xmlns="" xmlns:a16="http://schemas.microsoft.com/office/drawing/2014/main" id="{46ED3D30-C5D1-46FB-A504-B8ED052250E5}"/>
              </a:ext>
            </a:extLst>
          </p:cNvPr>
          <p:cNvSpPr>
            <a:spLocks noGrp="1"/>
          </p:cNvSpPr>
          <p:nvPr>
            <p:ph type="sldNum" sz="quarter" idx="12"/>
          </p:nvPr>
        </p:nvSpPr>
        <p:spPr/>
        <p:txBody>
          <a:bodyPr/>
          <a:lstStyle>
            <a:lvl1pPr>
              <a:defRPr/>
            </a:lvl1pPr>
          </a:lstStyle>
          <a:p>
            <a:pPr>
              <a:defRPr/>
            </a:pPr>
            <a:fld id="{C723FC3B-F968-4C3D-9326-07BA5B699609}" type="slidenum">
              <a:rPr lang="es-ES" altLang="es-ES"/>
              <a:pPr>
                <a:defRPr/>
              </a:pPr>
              <a:t>‹Nº›</a:t>
            </a:fld>
            <a:endParaRPr lang="es-ES" altLang="es-ES"/>
          </a:p>
        </p:txBody>
      </p:sp>
    </p:spTree>
    <p:extLst>
      <p:ext uri="{BB962C8B-B14F-4D97-AF65-F5344CB8AC3E}">
        <p14:creationId xmlns:p14="http://schemas.microsoft.com/office/powerpoint/2010/main" val="64241494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3">
            <a:extLst>
              <a:ext uri="{FF2B5EF4-FFF2-40B4-BE49-F238E27FC236}">
                <a16:creationId xmlns="" xmlns:a16="http://schemas.microsoft.com/office/drawing/2014/main" id="{9E04BA61-CAA9-4929-884C-696AFE5BA090}"/>
              </a:ext>
            </a:extLst>
          </p:cNvPr>
          <p:cNvSpPr>
            <a:spLocks noGrp="1"/>
          </p:cNvSpPr>
          <p:nvPr>
            <p:ph type="dt" sz="half" idx="10"/>
          </p:nvPr>
        </p:nvSpPr>
        <p:spPr/>
        <p:txBody>
          <a:bodyPr/>
          <a:lstStyle>
            <a:lvl1pPr>
              <a:defRPr/>
            </a:lvl1pPr>
          </a:lstStyle>
          <a:p>
            <a:pPr>
              <a:defRPr/>
            </a:pPr>
            <a:fld id="{F85DABC6-6A5E-47EC-B05A-BB8205B59D09}" type="datetimeFigureOut">
              <a:rPr lang="es-ES" altLang="es-ES"/>
              <a:pPr>
                <a:defRPr/>
              </a:pPr>
              <a:t>12/06/2018</a:t>
            </a:fld>
            <a:endParaRPr lang="es-ES" altLang="es-ES"/>
          </a:p>
        </p:txBody>
      </p:sp>
      <p:sp>
        <p:nvSpPr>
          <p:cNvPr id="4" name="Marcador de pie de página 4">
            <a:extLst>
              <a:ext uri="{FF2B5EF4-FFF2-40B4-BE49-F238E27FC236}">
                <a16:creationId xmlns="" xmlns:a16="http://schemas.microsoft.com/office/drawing/2014/main" id="{A142D062-19C6-4D64-9F74-6096AEAB83E3}"/>
              </a:ext>
            </a:extLst>
          </p:cNvPr>
          <p:cNvSpPr>
            <a:spLocks noGrp="1"/>
          </p:cNvSpPr>
          <p:nvPr>
            <p:ph type="ftr" sz="quarter" idx="11"/>
          </p:nvPr>
        </p:nvSpPr>
        <p:spPr/>
        <p:txBody>
          <a:bodyPr/>
          <a:lstStyle>
            <a:lvl1pPr>
              <a:defRPr/>
            </a:lvl1pPr>
          </a:lstStyle>
          <a:p>
            <a:pPr>
              <a:defRPr/>
            </a:pPr>
            <a:endParaRPr lang="es-ES" altLang="es-ES"/>
          </a:p>
        </p:txBody>
      </p:sp>
      <p:sp>
        <p:nvSpPr>
          <p:cNvPr id="5" name="Marcador de número de diapositiva 5">
            <a:extLst>
              <a:ext uri="{FF2B5EF4-FFF2-40B4-BE49-F238E27FC236}">
                <a16:creationId xmlns="" xmlns:a16="http://schemas.microsoft.com/office/drawing/2014/main" id="{D6AFDC75-0D58-4502-BFBF-E474F4EFB7E0}"/>
              </a:ext>
            </a:extLst>
          </p:cNvPr>
          <p:cNvSpPr>
            <a:spLocks noGrp="1"/>
          </p:cNvSpPr>
          <p:nvPr>
            <p:ph type="sldNum" sz="quarter" idx="12"/>
          </p:nvPr>
        </p:nvSpPr>
        <p:spPr/>
        <p:txBody>
          <a:bodyPr/>
          <a:lstStyle>
            <a:lvl1pPr>
              <a:defRPr/>
            </a:lvl1pPr>
          </a:lstStyle>
          <a:p>
            <a:pPr>
              <a:defRPr/>
            </a:pPr>
            <a:fld id="{B11E01FB-88BF-4444-AA05-9DF233F46579}" type="slidenum">
              <a:rPr lang="es-ES" altLang="es-ES"/>
              <a:pPr>
                <a:defRPr/>
              </a:pPr>
              <a:t>‹Nº›</a:t>
            </a:fld>
            <a:endParaRPr lang="es-ES" altLang="es-ES"/>
          </a:p>
        </p:txBody>
      </p:sp>
    </p:spTree>
    <p:extLst>
      <p:ext uri="{BB962C8B-B14F-4D97-AF65-F5344CB8AC3E}">
        <p14:creationId xmlns:p14="http://schemas.microsoft.com/office/powerpoint/2010/main" val="211797276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3">
            <a:extLst>
              <a:ext uri="{FF2B5EF4-FFF2-40B4-BE49-F238E27FC236}">
                <a16:creationId xmlns="" xmlns:a16="http://schemas.microsoft.com/office/drawing/2014/main" id="{BCE4B58C-EE76-427E-925A-CCD66618E997}"/>
              </a:ext>
            </a:extLst>
          </p:cNvPr>
          <p:cNvSpPr>
            <a:spLocks noGrp="1"/>
          </p:cNvSpPr>
          <p:nvPr>
            <p:ph type="dt" sz="half" idx="10"/>
          </p:nvPr>
        </p:nvSpPr>
        <p:spPr/>
        <p:txBody>
          <a:bodyPr/>
          <a:lstStyle>
            <a:lvl1pPr>
              <a:defRPr/>
            </a:lvl1pPr>
          </a:lstStyle>
          <a:p>
            <a:pPr>
              <a:defRPr/>
            </a:pPr>
            <a:fld id="{9080920E-FF3A-4159-8184-1E26D4056C2F}" type="datetimeFigureOut">
              <a:rPr lang="es-ES" altLang="es-ES"/>
              <a:pPr>
                <a:defRPr/>
              </a:pPr>
              <a:t>12/06/2018</a:t>
            </a:fld>
            <a:endParaRPr lang="es-ES" altLang="es-ES"/>
          </a:p>
        </p:txBody>
      </p:sp>
      <p:sp>
        <p:nvSpPr>
          <p:cNvPr id="3" name="Marcador de pie de página 4">
            <a:extLst>
              <a:ext uri="{FF2B5EF4-FFF2-40B4-BE49-F238E27FC236}">
                <a16:creationId xmlns="" xmlns:a16="http://schemas.microsoft.com/office/drawing/2014/main" id="{751D88DA-20D4-4B51-B969-B25D3F15F9BE}"/>
              </a:ext>
            </a:extLst>
          </p:cNvPr>
          <p:cNvSpPr>
            <a:spLocks noGrp="1"/>
          </p:cNvSpPr>
          <p:nvPr>
            <p:ph type="ftr" sz="quarter" idx="11"/>
          </p:nvPr>
        </p:nvSpPr>
        <p:spPr/>
        <p:txBody>
          <a:bodyPr/>
          <a:lstStyle>
            <a:lvl1pPr>
              <a:defRPr/>
            </a:lvl1pPr>
          </a:lstStyle>
          <a:p>
            <a:pPr>
              <a:defRPr/>
            </a:pPr>
            <a:endParaRPr lang="es-ES" altLang="es-ES"/>
          </a:p>
        </p:txBody>
      </p:sp>
      <p:sp>
        <p:nvSpPr>
          <p:cNvPr id="4" name="Marcador de número de diapositiva 5">
            <a:extLst>
              <a:ext uri="{FF2B5EF4-FFF2-40B4-BE49-F238E27FC236}">
                <a16:creationId xmlns="" xmlns:a16="http://schemas.microsoft.com/office/drawing/2014/main" id="{09F84511-3B88-4B6A-A8E0-43B8C840CF5C}"/>
              </a:ext>
            </a:extLst>
          </p:cNvPr>
          <p:cNvSpPr>
            <a:spLocks noGrp="1"/>
          </p:cNvSpPr>
          <p:nvPr>
            <p:ph type="sldNum" sz="quarter" idx="12"/>
          </p:nvPr>
        </p:nvSpPr>
        <p:spPr/>
        <p:txBody>
          <a:bodyPr/>
          <a:lstStyle>
            <a:lvl1pPr>
              <a:defRPr/>
            </a:lvl1pPr>
          </a:lstStyle>
          <a:p>
            <a:pPr>
              <a:defRPr/>
            </a:pPr>
            <a:fld id="{BA9791C7-D238-4D4C-8C46-C1FA11DA3A6F}" type="slidenum">
              <a:rPr lang="es-ES" altLang="es-ES"/>
              <a:pPr>
                <a:defRPr/>
              </a:pPr>
              <a:t>‹Nº›</a:t>
            </a:fld>
            <a:endParaRPr lang="es-ES" altLang="es-ES"/>
          </a:p>
        </p:txBody>
      </p:sp>
    </p:spTree>
    <p:extLst>
      <p:ext uri="{BB962C8B-B14F-4D97-AF65-F5344CB8AC3E}">
        <p14:creationId xmlns:p14="http://schemas.microsoft.com/office/powerpoint/2010/main" val="180776108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342900"/>
            <a:ext cx="2949178" cy="1200150"/>
          </a:xfrm>
        </p:spPr>
        <p:txBody>
          <a:bodyPr anchor="b"/>
          <a:lstStyle>
            <a:lvl1pPr>
              <a:defRPr sz="1800"/>
            </a:lvl1pPr>
          </a:lstStyle>
          <a:p>
            <a:r>
              <a:rPr lang="es-ES"/>
              <a:t>Haga clic para modificar el estilo de título del patrón</a:t>
            </a:r>
          </a:p>
        </p:txBody>
      </p:sp>
      <p:sp>
        <p:nvSpPr>
          <p:cNvPr id="3" name="Marcador de contenido 2"/>
          <p:cNvSpPr>
            <a:spLocks noGrp="1"/>
          </p:cNvSpPr>
          <p:nvPr>
            <p:ph idx="1"/>
          </p:nvPr>
        </p:nvSpPr>
        <p:spPr>
          <a:xfrm>
            <a:off x="3887391" y="740598"/>
            <a:ext cx="4629150" cy="3655219"/>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629841" y="1543050"/>
            <a:ext cx="2949178" cy="2858691"/>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s-ES"/>
              <a:t>Editar el estilo de texto del patrón</a:t>
            </a:r>
          </a:p>
        </p:txBody>
      </p:sp>
      <p:sp>
        <p:nvSpPr>
          <p:cNvPr id="5" name="Marcador de fecha 3">
            <a:extLst>
              <a:ext uri="{FF2B5EF4-FFF2-40B4-BE49-F238E27FC236}">
                <a16:creationId xmlns="" xmlns:a16="http://schemas.microsoft.com/office/drawing/2014/main" id="{AFC57B5B-09E6-444B-928B-3033DF53601C}"/>
              </a:ext>
            </a:extLst>
          </p:cNvPr>
          <p:cNvSpPr>
            <a:spLocks noGrp="1"/>
          </p:cNvSpPr>
          <p:nvPr>
            <p:ph type="dt" sz="half" idx="10"/>
          </p:nvPr>
        </p:nvSpPr>
        <p:spPr/>
        <p:txBody>
          <a:bodyPr/>
          <a:lstStyle>
            <a:lvl1pPr>
              <a:defRPr/>
            </a:lvl1pPr>
          </a:lstStyle>
          <a:p>
            <a:pPr>
              <a:defRPr/>
            </a:pPr>
            <a:fld id="{823AB18A-F290-4DFC-B088-AD012B679377}" type="datetimeFigureOut">
              <a:rPr lang="es-ES" altLang="es-ES"/>
              <a:pPr>
                <a:defRPr/>
              </a:pPr>
              <a:t>12/06/2018</a:t>
            </a:fld>
            <a:endParaRPr lang="es-ES" altLang="es-ES"/>
          </a:p>
        </p:txBody>
      </p:sp>
      <p:sp>
        <p:nvSpPr>
          <p:cNvPr id="6" name="Marcador de pie de página 4">
            <a:extLst>
              <a:ext uri="{FF2B5EF4-FFF2-40B4-BE49-F238E27FC236}">
                <a16:creationId xmlns="" xmlns:a16="http://schemas.microsoft.com/office/drawing/2014/main" id="{8390C14D-D639-4DDE-8E2F-0FD576C07302}"/>
              </a:ext>
            </a:extLst>
          </p:cNvPr>
          <p:cNvSpPr>
            <a:spLocks noGrp="1"/>
          </p:cNvSpPr>
          <p:nvPr>
            <p:ph type="ftr" sz="quarter" idx="11"/>
          </p:nvPr>
        </p:nvSpPr>
        <p:spPr/>
        <p:txBody>
          <a:bodyPr/>
          <a:lstStyle>
            <a:lvl1pPr>
              <a:defRPr/>
            </a:lvl1pPr>
          </a:lstStyle>
          <a:p>
            <a:pPr>
              <a:defRPr/>
            </a:pPr>
            <a:endParaRPr lang="es-ES" altLang="es-ES"/>
          </a:p>
        </p:txBody>
      </p:sp>
      <p:sp>
        <p:nvSpPr>
          <p:cNvPr id="7" name="Marcador de número de diapositiva 5">
            <a:extLst>
              <a:ext uri="{FF2B5EF4-FFF2-40B4-BE49-F238E27FC236}">
                <a16:creationId xmlns="" xmlns:a16="http://schemas.microsoft.com/office/drawing/2014/main" id="{96790979-0905-4A06-AC0E-9A5CE4FAF076}"/>
              </a:ext>
            </a:extLst>
          </p:cNvPr>
          <p:cNvSpPr>
            <a:spLocks noGrp="1"/>
          </p:cNvSpPr>
          <p:nvPr>
            <p:ph type="sldNum" sz="quarter" idx="12"/>
          </p:nvPr>
        </p:nvSpPr>
        <p:spPr/>
        <p:txBody>
          <a:bodyPr/>
          <a:lstStyle>
            <a:lvl1pPr>
              <a:defRPr/>
            </a:lvl1pPr>
          </a:lstStyle>
          <a:p>
            <a:pPr>
              <a:defRPr/>
            </a:pPr>
            <a:fld id="{406149B5-010C-408A-A0F0-DC847C6EBAC5}" type="slidenum">
              <a:rPr lang="es-ES" altLang="es-ES"/>
              <a:pPr>
                <a:defRPr/>
              </a:pPr>
              <a:t>‹Nº›</a:t>
            </a:fld>
            <a:endParaRPr lang="es-ES" altLang="es-ES"/>
          </a:p>
        </p:txBody>
      </p:sp>
    </p:spTree>
    <p:extLst>
      <p:ext uri="{BB962C8B-B14F-4D97-AF65-F5344CB8AC3E}">
        <p14:creationId xmlns:p14="http://schemas.microsoft.com/office/powerpoint/2010/main" val="422204856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342900"/>
            <a:ext cx="2949178" cy="1200150"/>
          </a:xfrm>
        </p:spPr>
        <p:txBody>
          <a:bodyPr anchor="b"/>
          <a:lstStyle>
            <a:lvl1pPr>
              <a:defRPr sz="1800"/>
            </a:lvl1pPr>
          </a:lstStyle>
          <a:p>
            <a:r>
              <a:rPr lang="es-ES"/>
              <a:t>Haga clic para modificar el estilo de título del patrón</a:t>
            </a:r>
          </a:p>
        </p:txBody>
      </p:sp>
      <p:sp>
        <p:nvSpPr>
          <p:cNvPr id="3" name="Marcador de posición de imagen 2"/>
          <p:cNvSpPr>
            <a:spLocks noGrp="1"/>
          </p:cNvSpPr>
          <p:nvPr>
            <p:ph type="pic" idx="1"/>
          </p:nvPr>
        </p:nvSpPr>
        <p:spPr>
          <a:xfrm>
            <a:off x="3887391" y="740598"/>
            <a:ext cx="4629150" cy="3655219"/>
          </a:xfrm>
        </p:spPr>
        <p:txBody>
          <a:bodyPr rtlCol="0">
            <a:normAutofit/>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endParaRPr lang="es-ES" noProof="0"/>
          </a:p>
        </p:txBody>
      </p:sp>
      <p:sp>
        <p:nvSpPr>
          <p:cNvPr id="4" name="Marcador de texto 3"/>
          <p:cNvSpPr>
            <a:spLocks noGrp="1"/>
          </p:cNvSpPr>
          <p:nvPr>
            <p:ph type="body" sz="half" idx="2"/>
          </p:nvPr>
        </p:nvSpPr>
        <p:spPr>
          <a:xfrm>
            <a:off x="629841" y="1543050"/>
            <a:ext cx="2949178" cy="2858691"/>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s-ES"/>
              <a:t>Editar el estilo de texto del patrón</a:t>
            </a:r>
          </a:p>
        </p:txBody>
      </p:sp>
      <p:sp>
        <p:nvSpPr>
          <p:cNvPr id="5" name="Marcador de fecha 3">
            <a:extLst>
              <a:ext uri="{FF2B5EF4-FFF2-40B4-BE49-F238E27FC236}">
                <a16:creationId xmlns="" xmlns:a16="http://schemas.microsoft.com/office/drawing/2014/main" id="{72D0F829-02FB-4537-9EEB-6D28657C2A57}"/>
              </a:ext>
            </a:extLst>
          </p:cNvPr>
          <p:cNvSpPr>
            <a:spLocks noGrp="1"/>
          </p:cNvSpPr>
          <p:nvPr>
            <p:ph type="dt" sz="half" idx="10"/>
          </p:nvPr>
        </p:nvSpPr>
        <p:spPr/>
        <p:txBody>
          <a:bodyPr/>
          <a:lstStyle>
            <a:lvl1pPr>
              <a:defRPr/>
            </a:lvl1pPr>
          </a:lstStyle>
          <a:p>
            <a:pPr>
              <a:defRPr/>
            </a:pPr>
            <a:fld id="{D8BB0B8E-4935-46B4-A7B1-74B07C83EB37}" type="datetimeFigureOut">
              <a:rPr lang="es-ES" altLang="es-ES"/>
              <a:pPr>
                <a:defRPr/>
              </a:pPr>
              <a:t>12/06/2018</a:t>
            </a:fld>
            <a:endParaRPr lang="es-ES" altLang="es-ES"/>
          </a:p>
        </p:txBody>
      </p:sp>
      <p:sp>
        <p:nvSpPr>
          <p:cNvPr id="6" name="Marcador de pie de página 4">
            <a:extLst>
              <a:ext uri="{FF2B5EF4-FFF2-40B4-BE49-F238E27FC236}">
                <a16:creationId xmlns="" xmlns:a16="http://schemas.microsoft.com/office/drawing/2014/main" id="{F9B0AD10-2AD2-4FB2-8D21-C729E39EAD57}"/>
              </a:ext>
            </a:extLst>
          </p:cNvPr>
          <p:cNvSpPr>
            <a:spLocks noGrp="1"/>
          </p:cNvSpPr>
          <p:nvPr>
            <p:ph type="ftr" sz="quarter" idx="11"/>
          </p:nvPr>
        </p:nvSpPr>
        <p:spPr/>
        <p:txBody>
          <a:bodyPr/>
          <a:lstStyle>
            <a:lvl1pPr>
              <a:defRPr/>
            </a:lvl1pPr>
          </a:lstStyle>
          <a:p>
            <a:pPr>
              <a:defRPr/>
            </a:pPr>
            <a:endParaRPr lang="es-ES" altLang="es-ES"/>
          </a:p>
        </p:txBody>
      </p:sp>
      <p:sp>
        <p:nvSpPr>
          <p:cNvPr id="7" name="Marcador de número de diapositiva 5">
            <a:extLst>
              <a:ext uri="{FF2B5EF4-FFF2-40B4-BE49-F238E27FC236}">
                <a16:creationId xmlns="" xmlns:a16="http://schemas.microsoft.com/office/drawing/2014/main" id="{1CE15C48-7DDB-4745-9859-CF5B23BA7F83}"/>
              </a:ext>
            </a:extLst>
          </p:cNvPr>
          <p:cNvSpPr>
            <a:spLocks noGrp="1"/>
          </p:cNvSpPr>
          <p:nvPr>
            <p:ph type="sldNum" sz="quarter" idx="12"/>
          </p:nvPr>
        </p:nvSpPr>
        <p:spPr/>
        <p:txBody>
          <a:bodyPr/>
          <a:lstStyle>
            <a:lvl1pPr>
              <a:defRPr/>
            </a:lvl1pPr>
          </a:lstStyle>
          <a:p>
            <a:pPr>
              <a:defRPr/>
            </a:pPr>
            <a:fld id="{D42619AF-F47A-4EC6-95F3-74DAF4738C0B}" type="slidenum">
              <a:rPr lang="es-ES" altLang="es-ES"/>
              <a:pPr>
                <a:defRPr/>
              </a:pPr>
              <a:t>‹Nº›</a:t>
            </a:fld>
            <a:endParaRPr lang="es-ES" altLang="es-ES"/>
          </a:p>
        </p:txBody>
      </p:sp>
    </p:spTree>
    <p:extLst>
      <p:ext uri="{BB962C8B-B14F-4D97-AF65-F5344CB8AC3E}">
        <p14:creationId xmlns:p14="http://schemas.microsoft.com/office/powerpoint/2010/main" val="275778845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 xmlns:a16="http://schemas.microsoft.com/office/drawing/2014/main" id="{B29A8EE0-2969-4CBD-AD30-028EB59D83E8}"/>
              </a:ext>
            </a:extLst>
          </p:cNvPr>
          <p:cNvSpPr>
            <a:spLocks noGrp="1"/>
          </p:cNvSpPr>
          <p:nvPr>
            <p:ph type="dt" sz="half" idx="10"/>
          </p:nvPr>
        </p:nvSpPr>
        <p:spPr/>
        <p:txBody>
          <a:bodyPr/>
          <a:lstStyle>
            <a:lvl1pPr>
              <a:defRPr/>
            </a:lvl1pPr>
          </a:lstStyle>
          <a:p>
            <a:pPr>
              <a:defRPr/>
            </a:pPr>
            <a:fld id="{62E34717-0D8E-4E4C-8363-EAB17C1FA7AE}" type="datetimeFigureOut">
              <a:rPr lang="es-ES" altLang="es-ES"/>
              <a:pPr>
                <a:defRPr/>
              </a:pPr>
              <a:t>12/06/2018</a:t>
            </a:fld>
            <a:endParaRPr lang="es-ES" altLang="es-ES"/>
          </a:p>
        </p:txBody>
      </p:sp>
      <p:sp>
        <p:nvSpPr>
          <p:cNvPr id="5" name="Marcador de pie de página 4">
            <a:extLst>
              <a:ext uri="{FF2B5EF4-FFF2-40B4-BE49-F238E27FC236}">
                <a16:creationId xmlns="" xmlns:a16="http://schemas.microsoft.com/office/drawing/2014/main" id="{14FD5548-118A-4638-9A7C-7B76411EF60D}"/>
              </a:ext>
            </a:extLst>
          </p:cNvPr>
          <p:cNvSpPr>
            <a:spLocks noGrp="1"/>
          </p:cNvSpPr>
          <p:nvPr>
            <p:ph type="ftr" sz="quarter" idx="11"/>
          </p:nvPr>
        </p:nvSpPr>
        <p:spPr/>
        <p:txBody>
          <a:bodyPr/>
          <a:lstStyle>
            <a:lvl1pPr>
              <a:defRPr/>
            </a:lvl1pPr>
          </a:lstStyle>
          <a:p>
            <a:pPr>
              <a:defRPr/>
            </a:pPr>
            <a:endParaRPr lang="es-ES" altLang="es-ES"/>
          </a:p>
        </p:txBody>
      </p:sp>
      <p:sp>
        <p:nvSpPr>
          <p:cNvPr id="6" name="Marcador de número de diapositiva 5">
            <a:extLst>
              <a:ext uri="{FF2B5EF4-FFF2-40B4-BE49-F238E27FC236}">
                <a16:creationId xmlns="" xmlns:a16="http://schemas.microsoft.com/office/drawing/2014/main" id="{DA56E3C7-095D-4D6E-9A5C-1A97F63F1D70}"/>
              </a:ext>
            </a:extLst>
          </p:cNvPr>
          <p:cNvSpPr>
            <a:spLocks noGrp="1"/>
          </p:cNvSpPr>
          <p:nvPr>
            <p:ph type="sldNum" sz="quarter" idx="12"/>
          </p:nvPr>
        </p:nvSpPr>
        <p:spPr/>
        <p:txBody>
          <a:bodyPr/>
          <a:lstStyle>
            <a:lvl1pPr>
              <a:defRPr/>
            </a:lvl1pPr>
          </a:lstStyle>
          <a:p>
            <a:pPr>
              <a:defRPr/>
            </a:pPr>
            <a:fld id="{1392B227-8E47-477F-BA43-4BDE0E39BBEC}" type="slidenum">
              <a:rPr lang="es-ES" altLang="es-ES"/>
              <a:pPr>
                <a:defRPr/>
              </a:pPr>
              <a:t>‹Nº›</a:t>
            </a:fld>
            <a:endParaRPr lang="es-ES" altLang="es-ES"/>
          </a:p>
        </p:txBody>
      </p:sp>
    </p:spTree>
    <p:extLst>
      <p:ext uri="{BB962C8B-B14F-4D97-AF65-F5344CB8AC3E}">
        <p14:creationId xmlns:p14="http://schemas.microsoft.com/office/powerpoint/2010/main" val="303645442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6" y="273844"/>
            <a:ext cx="1971675" cy="4358879"/>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628653" y="273844"/>
            <a:ext cx="5800725" cy="4358879"/>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 xmlns:a16="http://schemas.microsoft.com/office/drawing/2014/main" id="{9554557A-DFF7-474C-82C2-7154A707FFE9}"/>
              </a:ext>
            </a:extLst>
          </p:cNvPr>
          <p:cNvSpPr>
            <a:spLocks noGrp="1"/>
          </p:cNvSpPr>
          <p:nvPr>
            <p:ph type="dt" sz="half" idx="10"/>
          </p:nvPr>
        </p:nvSpPr>
        <p:spPr/>
        <p:txBody>
          <a:bodyPr/>
          <a:lstStyle>
            <a:lvl1pPr>
              <a:defRPr/>
            </a:lvl1pPr>
          </a:lstStyle>
          <a:p>
            <a:pPr>
              <a:defRPr/>
            </a:pPr>
            <a:fld id="{D7F3CA35-0F3A-465A-AFD9-AB601ED7B466}" type="datetimeFigureOut">
              <a:rPr lang="es-ES" altLang="es-ES"/>
              <a:pPr>
                <a:defRPr/>
              </a:pPr>
              <a:t>12/06/2018</a:t>
            </a:fld>
            <a:endParaRPr lang="es-ES" altLang="es-ES"/>
          </a:p>
        </p:txBody>
      </p:sp>
      <p:sp>
        <p:nvSpPr>
          <p:cNvPr id="5" name="Marcador de pie de página 4">
            <a:extLst>
              <a:ext uri="{FF2B5EF4-FFF2-40B4-BE49-F238E27FC236}">
                <a16:creationId xmlns="" xmlns:a16="http://schemas.microsoft.com/office/drawing/2014/main" id="{D9451D4E-4253-4F20-A25B-8FAFB63B1AC6}"/>
              </a:ext>
            </a:extLst>
          </p:cNvPr>
          <p:cNvSpPr>
            <a:spLocks noGrp="1"/>
          </p:cNvSpPr>
          <p:nvPr>
            <p:ph type="ftr" sz="quarter" idx="11"/>
          </p:nvPr>
        </p:nvSpPr>
        <p:spPr/>
        <p:txBody>
          <a:bodyPr/>
          <a:lstStyle>
            <a:lvl1pPr>
              <a:defRPr/>
            </a:lvl1pPr>
          </a:lstStyle>
          <a:p>
            <a:pPr>
              <a:defRPr/>
            </a:pPr>
            <a:endParaRPr lang="es-ES" altLang="es-ES"/>
          </a:p>
        </p:txBody>
      </p:sp>
      <p:sp>
        <p:nvSpPr>
          <p:cNvPr id="6" name="Marcador de número de diapositiva 5">
            <a:extLst>
              <a:ext uri="{FF2B5EF4-FFF2-40B4-BE49-F238E27FC236}">
                <a16:creationId xmlns="" xmlns:a16="http://schemas.microsoft.com/office/drawing/2014/main" id="{61F57B5E-44FE-4EB7-B1DF-9B9A0456ECC4}"/>
              </a:ext>
            </a:extLst>
          </p:cNvPr>
          <p:cNvSpPr>
            <a:spLocks noGrp="1"/>
          </p:cNvSpPr>
          <p:nvPr>
            <p:ph type="sldNum" sz="quarter" idx="12"/>
          </p:nvPr>
        </p:nvSpPr>
        <p:spPr/>
        <p:txBody>
          <a:bodyPr/>
          <a:lstStyle>
            <a:lvl1pPr>
              <a:defRPr/>
            </a:lvl1pPr>
          </a:lstStyle>
          <a:p>
            <a:pPr>
              <a:defRPr/>
            </a:pPr>
            <a:fld id="{D02EB4C5-956F-48C4-8C4B-3099B9B86216}" type="slidenum">
              <a:rPr lang="es-ES" altLang="es-ES"/>
              <a:pPr>
                <a:defRPr/>
              </a:pPr>
              <a:t>‹Nº›</a:t>
            </a:fld>
            <a:endParaRPr lang="es-ES" altLang="es-ES"/>
          </a:p>
        </p:txBody>
      </p:sp>
    </p:spTree>
    <p:extLst>
      <p:ext uri="{BB962C8B-B14F-4D97-AF65-F5344CB8AC3E}">
        <p14:creationId xmlns:p14="http://schemas.microsoft.com/office/powerpoint/2010/main" val="403485300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p:cNvPr>
          <p:cNvSpPr>
            <a:spLocks noGrp="1"/>
          </p:cNvSpPr>
          <p:nvPr>
            <p:ph type="ctrTitle"/>
          </p:nvPr>
        </p:nvSpPr>
        <p:spPr>
          <a:xfrm>
            <a:off x="1143000" y="841772"/>
            <a:ext cx="6858000" cy="1790700"/>
          </a:xfrm>
        </p:spPr>
        <p:txBody>
          <a:bodyPr anchor="b"/>
          <a:lstStyle>
            <a:lvl1pPr algn="ctr">
              <a:defRPr sz="4500"/>
            </a:lvl1pPr>
          </a:lstStyle>
          <a:p>
            <a:r>
              <a:rPr lang="es-ES"/>
              <a:t>Haga clic para modificar el estilo de título del patrón</a:t>
            </a:r>
          </a:p>
        </p:txBody>
      </p:sp>
      <p:sp>
        <p:nvSpPr>
          <p:cNvPr id="3" name="Subtítulo 2">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p>
        </p:txBody>
      </p:sp>
    </p:spTree>
    <p:extLst>
      <p:ext uri="{BB962C8B-B14F-4D97-AF65-F5344CB8AC3E}">
        <p14:creationId xmlns:p14="http://schemas.microsoft.com/office/powerpoint/2010/main" val="307891165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p:cNvPr>
          <p:cNvSpPr>
            <a:spLocks noGrp="1"/>
          </p:cNvSpPr>
          <p:nvPr>
            <p:ph type="title"/>
          </p:nvPr>
        </p:nvSpPr>
        <p:spPr/>
        <p:txBody>
          <a:bodyPr/>
          <a:lstStyle/>
          <a:p>
            <a:r>
              <a:rPr lang="es-ES"/>
              <a:t>Haga clic para modificar el estilo de título del patrón</a:t>
            </a:r>
          </a:p>
        </p:txBody>
      </p:sp>
      <p:sp>
        <p:nvSpPr>
          <p:cNvPr id="3" name="Marcador de contenido 2">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31563585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p:cNvPr>
          <p:cNvSpPr>
            <a:spLocks noGrp="1"/>
          </p:cNvSpPr>
          <p:nvPr>
            <p:ph type="title"/>
          </p:nvPr>
        </p:nvSpPr>
        <p:spPr>
          <a:xfrm>
            <a:off x="623888" y="1282304"/>
            <a:ext cx="7886700" cy="2139553"/>
          </a:xfrm>
        </p:spPr>
        <p:txBody>
          <a:bodyPr anchor="b"/>
          <a:lstStyle>
            <a:lvl1pPr>
              <a:defRPr sz="4500"/>
            </a:lvl1pPr>
          </a:lstStyle>
          <a:p>
            <a:r>
              <a:rPr lang="es-ES"/>
              <a:t>Haga clic para modificar el estilo de título del patrón</a:t>
            </a:r>
          </a:p>
        </p:txBody>
      </p:sp>
      <p:sp>
        <p:nvSpPr>
          <p:cNvPr id="3" name="Marcador de texto 2">
            <a:extLst/>
          </p:cNvPr>
          <p:cNvSpPr>
            <a:spLocks noGrp="1"/>
          </p:cNvSpPr>
          <p:nvPr>
            <p:ph type="body" idx="1"/>
          </p:nvPr>
        </p:nvSpPr>
        <p:spPr>
          <a:xfrm>
            <a:off x="623888" y="3442098"/>
            <a:ext cx="7886700" cy="1125140"/>
          </a:xfrm>
        </p:spPr>
        <p:txBody>
          <a:bodyPr/>
          <a:lstStyle>
            <a:lvl1pPr marL="0" indent="0">
              <a:buNone/>
              <a:defRPr sz="1800"/>
            </a:lvl1pPr>
            <a:lvl2pPr marL="342900" indent="0">
              <a:buNone/>
              <a:defRPr sz="1500"/>
            </a:lvl2pPr>
            <a:lvl3pPr marL="685800" indent="0">
              <a:buNone/>
              <a:defRPr sz="135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a:r>
              <a:rPr lang="es-ES"/>
              <a:t>Editar los estilos de texto del patrón</a:t>
            </a:r>
          </a:p>
        </p:txBody>
      </p:sp>
    </p:spTree>
    <p:extLst>
      <p:ext uri="{BB962C8B-B14F-4D97-AF65-F5344CB8AC3E}">
        <p14:creationId xmlns:p14="http://schemas.microsoft.com/office/powerpoint/2010/main" val="577376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992" y="171450"/>
            <a:ext cx="2057400" cy="4457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8792" y="171450"/>
            <a:ext cx="6019800" cy="4457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EE5B302B-D5C7-0140-9AD0-093068C4930C}"/>
              </a:ext>
            </a:extLst>
          </p:cNvPr>
          <p:cNvSpPr>
            <a:spLocks noGrp="1" noChangeArrowheads="1"/>
          </p:cNvSpPr>
          <p:nvPr>
            <p:ph type="sldNum" sz="quarter" idx="10"/>
          </p:nvPr>
        </p:nvSpPr>
        <p:spPr/>
        <p:txBody>
          <a:bodyPr/>
          <a:lstStyle>
            <a:lvl1pPr>
              <a:defRPr/>
            </a:lvl1pPr>
          </a:lstStyle>
          <a:p>
            <a:fld id="{513379B0-5E30-4CE0-BA11-6A960BC8837C}" type="slidenum">
              <a:rPr lang="en-US" altLang="es-ES"/>
              <a:pPr/>
              <a:t>‹Nº›</a:t>
            </a:fld>
            <a:endParaRPr lang="en-US" altLang="es-ES"/>
          </a:p>
        </p:txBody>
      </p:sp>
    </p:spTree>
    <p:extLst>
      <p:ext uri="{BB962C8B-B14F-4D97-AF65-F5344CB8AC3E}">
        <p14:creationId xmlns:p14="http://schemas.microsoft.com/office/powerpoint/2010/main" val="2585363347"/>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p:cNvPr>
          <p:cNvSpPr>
            <a:spLocks noGrp="1"/>
          </p:cNvSpPr>
          <p:nvPr>
            <p:ph type="title"/>
          </p:nvPr>
        </p:nvSpPr>
        <p:spPr/>
        <p:txBody>
          <a:bodyPr/>
          <a:lstStyle/>
          <a:p>
            <a:r>
              <a:rPr lang="es-ES"/>
              <a:t>Haga clic para modificar el estilo de título del patrón</a:t>
            </a:r>
          </a:p>
        </p:txBody>
      </p:sp>
      <p:sp>
        <p:nvSpPr>
          <p:cNvPr id="3" name="Marcador de contenido 2">
            <a:extLst/>
          </p:cNvPr>
          <p:cNvSpPr>
            <a:spLocks noGrp="1"/>
          </p:cNvSpPr>
          <p:nvPr>
            <p:ph sz="half" idx="1"/>
          </p:nvPr>
        </p:nvSpPr>
        <p:spPr>
          <a:xfrm>
            <a:off x="457200" y="1200151"/>
            <a:ext cx="4038600" cy="3394472"/>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p:cNvPr>
          <p:cNvSpPr>
            <a:spLocks noGrp="1"/>
          </p:cNvSpPr>
          <p:nvPr>
            <p:ph sz="half" idx="2"/>
          </p:nvPr>
        </p:nvSpPr>
        <p:spPr>
          <a:xfrm>
            <a:off x="4648200" y="1200151"/>
            <a:ext cx="4038600" cy="3394472"/>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44364372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p:cNvPr>
          <p:cNvSpPr>
            <a:spLocks noGrp="1"/>
          </p:cNvSpPr>
          <p:nvPr>
            <p:ph type="title"/>
          </p:nvPr>
        </p:nvSpPr>
        <p:spPr>
          <a:xfrm>
            <a:off x="630238" y="273844"/>
            <a:ext cx="7886700" cy="994172"/>
          </a:xfrm>
        </p:spPr>
        <p:txBody>
          <a:bodyPr/>
          <a:lstStyle/>
          <a:p>
            <a:r>
              <a:rPr lang="es-ES"/>
              <a:t>Haga clic para modificar el estilo de título del patrón</a:t>
            </a:r>
          </a:p>
        </p:txBody>
      </p:sp>
      <p:sp>
        <p:nvSpPr>
          <p:cNvPr id="3" name="Marcador de texto 2">
            <a:extLst/>
          </p:cNvPr>
          <p:cNvSpPr>
            <a:spLocks noGrp="1"/>
          </p:cNvSpPr>
          <p:nvPr>
            <p:ph type="body" idx="1"/>
          </p:nvPr>
        </p:nvSpPr>
        <p:spPr>
          <a:xfrm>
            <a:off x="630239" y="1260872"/>
            <a:ext cx="3868737"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4" name="Marcador de contenido 3">
            <a:extLst/>
          </p:cNvPr>
          <p:cNvSpPr>
            <a:spLocks noGrp="1"/>
          </p:cNvSpPr>
          <p:nvPr>
            <p:ph sz="half" idx="2"/>
          </p:nvPr>
        </p:nvSpPr>
        <p:spPr>
          <a:xfrm>
            <a:off x="630239" y="1878806"/>
            <a:ext cx="3868737" cy="2763441"/>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p:cNvPr>
          <p:cNvSpPr>
            <a:spLocks noGrp="1"/>
          </p:cNvSpPr>
          <p:nvPr>
            <p:ph type="body" sz="quarter" idx="3"/>
          </p:nvPr>
        </p:nvSpPr>
        <p:spPr>
          <a:xfrm>
            <a:off x="4629150" y="1260872"/>
            <a:ext cx="3887788"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6" name="Marcador de contenido 5">
            <a:extLst/>
          </p:cNvPr>
          <p:cNvSpPr>
            <a:spLocks noGrp="1"/>
          </p:cNvSpPr>
          <p:nvPr>
            <p:ph sz="quarter" idx="4"/>
          </p:nvPr>
        </p:nvSpPr>
        <p:spPr>
          <a:xfrm>
            <a:off x="4629150" y="1878806"/>
            <a:ext cx="3887788" cy="2763441"/>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27661994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p:cNvPr>
          <p:cNvSpPr>
            <a:spLocks noGrp="1"/>
          </p:cNvSpPr>
          <p:nvPr>
            <p:ph type="title"/>
          </p:nvPr>
        </p:nvSpPr>
        <p:spPr/>
        <p:txBody>
          <a:bodyPr/>
          <a:lstStyle/>
          <a:p>
            <a:r>
              <a:rPr lang="es-ES"/>
              <a:t>Haga clic para modificar el estilo de título del patrón</a:t>
            </a:r>
          </a:p>
        </p:txBody>
      </p:sp>
    </p:spTree>
    <p:extLst>
      <p:ext uri="{BB962C8B-B14F-4D97-AF65-F5344CB8AC3E}">
        <p14:creationId xmlns:p14="http://schemas.microsoft.com/office/powerpoint/2010/main" val="271956860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528708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p:cNvPr>
          <p:cNvSpPr>
            <a:spLocks noGrp="1"/>
          </p:cNvSpPr>
          <p:nvPr>
            <p:ph type="title"/>
          </p:nvPr>
        </p:nvSpPr>
        <p:spPr>
          <a:xfrm>
            <a:off x="630239" y="342900"/>
            <a:ext cx="2949575" cy="1200150"/>
          </a:xfrm>
        </p:spPr>
        <p:txBody>
          <a:bodyPr anchor="b"/>
          <a:lstStyle>
            <a:lvl1pPr>
              <a:defRPr sz="2400"/>
            </a:lvl1pPr>
          </a:lstStyle>
          <a:p>
            <a:r>
              <a:rPr lang="es-ES"/>
              <a:t>Haga clic para modificar el estilo de título del patrón</a:t>
            </a:r>
          </a:p>
        </p:txBody>
      </p:sp>
      <p:sp>
        <p:nvSpPr>
          <p:cNvPr id="3" name="Marcador de contenido 2">
            <a:extLst/>
          </p:cNvPr>
          <p:cNvSpPr>
            <a:spLocks noGrp="1"/>
          </p:cNvSpPr>
          <p:nvPr>
            <p:ph idx="1"/>
          </p:nvPr>
        </p:nvSpPr>
        <p:spPr>
          <a:xfrm>
            <a:off x="3887788"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p:cNvPr>
          <p:cNvSpPr>
            <a:spLocks noGrp="1"/>
          </p:cNvSpPr>
          <p:nvPr>
            <p:ph type="body" sz="half" idx="2"/>
          </p:nvPr>
        </p:nvSpPr>
        <p:spPr>
          <a:xfrm>
            <a:off x="630239" y="1543050"/>
            <a:ext cx="2949575"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los estilos de texto del patrón</a:t>
            </a:r>
          </a:p>
        </p:txBody>
      </p:sp>
    </p:spTree>
    <p:extLst>
      <p:ext uri="{BB962C8B-B14F-4D97-AF65-F5344CB8AC3E}">
        <p14:creationId xmlns:p14="http://schemas.microsoft.com/office/powerpoint/2010/main" val="959325222"/>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p:cNvPr>
          <p:cNvSpPr>
            <a:spLocks noGrp="1"/>
          </p:cNvSpPr>
          <p:nvPr>
            <p:ph type="title"/>
          </p:nvPr>
        </p:nvSpPr>
        <p:spPr>
          <a:xfrm>
            <a:off x="630239" y="342900"/>
            <a:ext cx="2949575" cy="1200150"/>
          </a:xfrm>
        </p:spPr>
        <p:txBody>
          <a:bodyPr anchor="b"/>
          <a:lstStyle>
            <a:lvl1pPr>
              <a:defRPr sz="2400"/>
            </a:lvl1pPr>
          </a:lstStyle>
          <a:p>
            <a:r>
              <a:rPr lang="es-ES"/>
              <a:t>Haga clic para modificar el estilo de título del patrón</a:t>
            </a:r>
          </a:p>
        </p:txBody>
      </p:sp>
      <p:sp>
        <p:nvSpPr>
          <p:cNvPr id="3" name="Marcador de posición de imagen 2">
            <a:extLst/>
          </p:cNvPr>
          <p:cNvSpPr>
            <a:spLocks noGrp="1"/>
          </p:cNvSpPr>
          <p:nvPr>
            <p:ph type="pic" idx="1"/>
          </p:nvPr>
        </p:nvSpPr>
        <p:spPr>
          <a:xfrm>
            <a:off x="3887788"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ES" noProof="0"/>
          </a:p>
        </p:txBody>
      </p:sp>
      <p:sp>
        <p:nvSpPr>
          <p:cNvPr id="4" name="Marcador de texto 3">
            <a:extLst/>
          </p:cNvPr>
          <p:cNvSpPr>
            <a:spLocks noGrp="1"/>
          </p:cNvSpPr>
          <p:nvPr>
            <p:ph type="body" sz="half" idx="2"/>
          </p:nvPr>
        </p:nvSpPr>
        <p:spPr>
          <a:xfrm>
            <a:off x="630239" y="1543050"/>
            <a:ext cx="2949575"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los estilos de texto del patrón</a:t>
            </a:r>
          </a:p>
        </p:txBody>
      </p:sp>
    </p:spTree>
    <p:extLst>
      <p:ext uri="{BB962C8B-B14F-4D97-AF65-F5344CB8AC3E}">
        <p14:creationId xmlns:p14="http://schemas.microsoft.com/office/powerpoint/2010/main" val="135919443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241963774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p:cNvPr>
          <p:cNvSpPr>
            <a:spLocks noGrp="1"/>
          </p:cNvSpPr>
          <p:nvPr>
            <p:ph type="title" orient="vert"/>
          </p:nvPr>
        </p:nvSpPr>
        <p:spPr>
          <a:xfrm>
            <a:off x="6629400" y="205979"/>
            <a:ext cx="2057400" cy="4388644"/>
          </a:xfrm>
        </p:spPr>
        <p:txBody>
          <a:bodyPr vert="eaVert"/>
          <a:lstStyle/>
          <a:p>
            <a:r>
              <a:rPr lang="es-ES"/>
              <a:t>Haga clic para modificar el estilo de título del patrón</a:t>
            </a:r>
          </a:p>
        </p:txBody>
      </p:sp>
      <p:sp>
        <p:nvSpPr>
          <p:cNvPr id="3" name="Marcador de texto vertical 2">
            <a:extLst/>
          </p:cNvPr>
          <p:cNvSpPr>
            <a:spLocks noGrp="1"/>
          </p:cNvSpPr>
          <p:nvPr>
            <p:ph type="body" orient="vert" idx="1"/>
          </p:nvPr>
        </p:nvSpPr>
        <p:spPr>
          <a:xfrm>
            <a:off x="457200" y="205979"/>
            <a:ext cx="6019800" cy="4388644"/>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29479748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19"/>
            <a:ext cx="7772400" cy="1102519"/>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a:t>Haga clic para modificar el estilo de subtítulo del patrón</a:t>
            </a:r>
          </a:p>
        </p:txBody>
      </p:sp>
      <p:sp>
        <p:nvSpPr>
          <p:cNvPr id="4" name="3 Marcador de fecha">
            <a:extLst>
              <a:ext uri="{FF2B5EF4-FFF2-40B4-BE49-F238E27FC236}">
                <a16:creationId xmlns="" xmlns:a16="http://schemas.microsoft.com/office/drawing/2014/main" id="{82894C32-0E5F-47E6-811E-6CE8BB75925D}"/>
              </a:ext>
            </a:extLst>
          </p:cNvPr>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fld id="{CD3B7C66-D8AE-4901-9C6B-A70DA28B1E05}"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241103FD-0FF0-44A9-94FD-2F27117FC45E}"/>
              </a:ext>
            </a:extLst>
          </p:cNvPr>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Tree>
    <p:extLst>
      <p:ext uri="{BB962C8B-B14F-4D97-AF65-F5344CB8AC3E}">
        <p14:creationId xmlns:p14="http://schemas.microsoft.com/office/powerpoint/2010/main" val="1818078610"/>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graphicFrame>
        <p:nvGraphicFramePr>
          <p:cNvPr id="4" name="Object 23">
            <a:extLst>
              <a:ext uri="{FF2B5EF4-FFF2-40B4-BE49-F238E27FC236}">
                <a16:creationId xmlns="" xmlns:a16="http://schemas.microsoft.com/office/drawing/2014/main" id="{FC8E62FD-9B28-46EC-8172-0F267274B77B}"/>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48135" name="Foto de Photo Editor" r:id="rId3" imgW="5772956" imgH="1362265" progId="MSPhotoEd.3">
                  <p:embed/>
                </p:oleObj>
              </mc:Choice>
              <mc:Fallback>
                <p:oleObj name="Foto de Photo Editor" r:id="rId3" imgW="5772956" imgH="1362265" progId="MSPhotoEd.3">
                  <p:embed/>
                  <p:pic>
                    <p:nvPicPr>
                      <p:cNvPr id="4" name="Object 23">
                        <a:extLst>
                          <a:ext uri="{FF2B5EF4-FFF2-40B4-BE49-F238E27FC236}">
                            <a16:creationId xmlns="" xmlns:a16="http://schemas.microsoft.com/office/drawing/2014/main" id="{FC8E62FD-9B28-46EC-8172-0F267274B7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 name="Object 3">
            <a:extLst>
              <a:ext uri="{FF2B5EF4-FFF2-40B4-BE49-F238E27FC236}">
                <a16:creationId xmlns="" xmlns:a16="http://schemas.microsoft.com/office/drawing/2014/main" id="{9FF95115-6165-47C1-9F89-E8EC284DD3D8}"/>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48136" name="Foto de Photo Editor" r:id="rId5" imgW="5772956" imgH="1362265" progId="MSPhotoEd.3">
                  <p:embed/>
                </p:oleObj>
              </mc:Choice>
              <mc:Fallback>
                <p:oleObj name="Foto de Photo Editor" r:id="rId5" imgW="5772956" imgH="1362265" progId="MSPhotoEd.3">
                  <p:embed/>
                  <p:pic>
                    <p:nvPicPr>
                      <p:cNvPr id="5" name="Object 3">
                        <a:extLst>
                          <a:ext uri="{FF2B5EF4-FFF2-40B4-BE49-F238E27FC236}">
                            <a16:creationId xmlns="" xmlns:a16="http://schemas.microsoft.com/office/drawing/2014/main" id="{9FF95115-6165-47C1-9F89-E8EC284DD3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6" name="Picture 10">
            <a:extLst>
              <a:ext uri="{FF2B5EF4-FFF2-40B4-BE49-F238E27FC236}">
                <a16:creationId xmlns="" xmlns:a16="http://schemas.microsoft.com/office/drawing/2014/main" id="{BA81767F-EE28-4F7F-9E6C-6EE189293140}"/>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l="7008" r="73592" b="35130"/>
          <a:stretch>
            <a:fillRect/>
          </a:stretch>
        </p:blipFill>
        <p:spPr bwMode="auto">
          <a:xfrm>
            <a:off x="7739064" y="4842273"/>
            <a:ext cx="1404937" cy="301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4 Marcador de pie de página">
            <a:extLst>
              <a:ext uri="{FF2B5EF4-FFF2-40B4-BE49-F238E27FC236}">
                <a16:creationId xmlns="" xmlns:a16="http://schemas.microsoft.com/office/drawing/2014/main" id="{BB67B5A6-B254-424F-98CA-9C34D97B01E8}"/>
              </a:ext>
            </a:extLst>
          </p:cNvPr>
          <p:cNvSpPr>
            <a:spLocks noGrp="1"/>
          </p:cNvSpPr>
          <p:nvPr>
            <p:ph type="ftr" sz="quarter"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8" name="Rectangle 4">
            <a:extLst>
              <a:ext uri="{FF2B5EF4-FFF2-40B4-BE49-F238E27FC236}">
                <a16:creationId xmlns="" xmlns:a16="http://schemas.microsoft.com/office/drawing/2014/main" id="{09F8E2CF-D2D8-492F-B186-FBFA83FCC48D}"/>
              </a:ext>
            </a:extLst>
          </p:cNvPr>
          <p:cNvSpPr>
            <a:spLocks noGrp="1" noChangeArrowheads="1"/>
          </p:cNvSpPr>
          <p:nvPr>
            <p:ph type="dt" sz="half" idx="11"/>
          </p:nvPr>
        </p:nvSpPr>
        <p:spPr bwMode="auto">
          <a:xfrm>
            <a:off x="685800" y="4686300"/>
            <a:ext cx="1905000" cy="342900"/>
          </a:xfrm>
          <a:extLst/>
        </p:spPr>
        <p:txBody>
          <a:bodyPr wrap="square" numCol="1" anchor="t" anchorCtr="0" compatLnSpc="1">
            <a:prstTxWarp prst="textNoShape">
              <a:avLst/>
            </a:prstTxWarp>
          </a:bodyPr>
          <a:lstStyle>
            <a:lvl1pPr>
              <a:defRPr sz="1050">
                <a:solidFill>
                  <a:srgbClr val="000000"/>
                </a:solidFill>
                <a:latin typeface="Times New Roman" pitchFamily="18" charset="0"/>
              </a:defRPr>
            </a:lvl1pPr>
          </a:lstStyle>
          <a:p>
            <a:pPr>
              <a:defRPr/>
            </a:pPr>
            <a:endParaRPr lang="es-ES_tradnl"/>
          </a:p>
        </p:txBody>
      </p:sp>
    </p:spTree>
    <p:extLst>
      <p:ext uri="{BB962C8B-B14F-4D97-AF65-F5344CB8AC3E}">
        <p14:creationId xmlns:p14="http://schemas.microsoft.com/office/powerpoint/2010/main" val="216517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8788" y="171450"/>
            <a:ext cx="8229600" cy="685800"/>
          </a:xfrm>
        </p:spPr>
        <p:txBody>
          <a:bodyPr/>
          <a:lstStyle/>
          <a:p>
            <a:r>
              <a:rPr lang="en-US"/>
              <a:t>Click to edit Master title style</a:t>
            </a:r>
          </a:p>
        </p:txBody>
      </p:sp>
      <p:sp>
        <p:nvSpPr>
          <p:cNvPr id="3" name="Chart Placeholder 2"/>
          <p:cNvSpPr>
            <a:spLocks noGrp="1"/>
          </p:cNvSpPr>
          <p:nvPr>
            <p:ph type="chart" idx="1"/>
          </p:nvPr>
        </p:nvSpPr>
        <p:spPr>
          <a:xfrm>
            <a:off x="458788" y="1315642"/>
            <a:ext cx="8229600" cy="3313509"/>
          </a:xfrm>
        </p:spPr>
        <p:txBody>
          <a:bodyPr/>
          <a:lstStyle/>
          <a:p>
            <a:pPr lvl="0"/>
            <a:r>
              <a:rPr lang="en-US" noProof="0" dirty="0"/>
              <a:t>Click icon to add chart</a:t>
            </a:r>
          </a:p>
        </p:txBody>
      </p:sp>
      <p:sp>
        <p:nvSpPr>
          <p:cNvPr id="4" name="Rectangle 4">
            <a:extLst>
              <a:ext uri="{FF2B5EF4-FFF2-40B4-BE49-F238E27FC236}">
                <a16:creationId xmlns="" xmlns:a16="http://schemas.microsoft.com/office/drawing/2014/main" id="{4DACC2CC-318F-E346-8BEA-7C9AEAA34C8F}"/>
              </a:ext>
            </a:extLst>
          </p:cNvPr>
          <p:cNvSpPr>
            <a:spLocks noGrp="1" noChangeArrowheads="1"/>
          </p:cNvSpPr>
          <p:nvPr>
            <p:ph type="sldNum" sz="quarter" idx="10"/>
          </p:nvPr>
        </p:nvSpPr>
        <p:spPr/>
        <p:txBody>
          <a:bodyPr/>
          <a:lstStyle>
            <a:lvl1pPr>
              <a:defRPr/>
            </a:lvl1pPr>
          </a:lstStyle>
          <a:p>
            <a:fld id="{6745C54F-3C11-4366-8852-DC21140887DC}" type="slidenum">
              <a:rPr lang="en-US" altLang="es-ES"/>
              <a:pPr/>
              <a:t>‹Nº›</a:t>
            </a:fld>
            <a:endParaRPr lang="en-US" altLang="es-ES"/>
          </a:p>
        </p:txBody>
      </p:sp>
    </p:spTree>
    <p:extLst>
      <p:ext uri="{BB962C8B-B14F-4D97-AF65-F5344CB8AC3E}">
        <p14:creationId xmlns:p14="http://schemas.microsoft.com/office/powerpoint/2010/main" val="1506621445"/>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aphicFrame>
        <p:nvGraphicFramePr>
          <p:cNvPr id="4" name="Object 23">
            <a:extLst>
              <a:ext uri="{FF2B5EF4-FFF2-40B4-BE49-F238E27FC236}">
                <a16:creationId xmlns="" xmlns:a16="http://schemas.microsoft.com/office/drawing/2014/main" id="{ADC7DBB1-C92F-4FBB-BA71-27936D308163}"/>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49157" name="Foto de Photo Editor" r:id="rId3" imgW="5772956" imgH="1362265" progId="MSPhotoEd.3">
                  <p:embed/>
                </p:oleObj>
              </mc:Choice>
              <mc:Fallback>
                <p:oleObj name="Foto de Photo Editor" r:id="rId3" imgW="5772956" imgH="1362265" progId="MSPhotoEd.3">
                  <p:embed/>
                  <p:pic>
                    <p:nvPicPr>
                      <p:cNvPr id="4" name="Object 23">
                        <a:extLst>
                          <a:ext uri="{FF2B5EF4-FFF2-40B4-BE49-F238E27FC236}">
                            <a16:creationId xmlns="" xmlns:a16="http://schemas.microsoft.com/office/drawing/2014/main" id="{ADC7DBB1-C92F-4FBB-BA71-27936D3081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a:xfrm>
            <a:off x="722313" y="3305176"/>
            <a:ext cx="7772400" cy="1021556"/>
          </a:xfrm>
        </p:spPr>
        <p:txBody>
          <a:bodyPr anchor="t"/>
          <a:lstStyle>
            <a:lvl1pPr algn="l">
              <a:defRPr sz="3000" b="1" cap="all"/>
            </a:lvl1pPr>
          </a:lstStyle>
          <a:p>
            <a:r>
              <a:rPr lang="es-ES"/>
              <a:t>Haga clic para modificar el estilo de título del patrón</a:t>
            </a:r>
          </a:p>
        </p:txBody>
      </p:sp>
      <p:sp>
        <p:nvSpPr>
          <p:cNvPr id="3" name="2 Marcador de texto"/>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el estilo de texto del patrón</a:t>
            </a:r>
          </a:p>
        </p:txBody>
      </p:sp>
      <p:sp>
        <p:nvSpPr>
          <p:cNvPr id="5" name="3 Marcador de fecha">
            <a:extLst>
              <a:ext uri="{FF2B5EF4-FFF2-40B4-BE49-F238E27FC236}">
                <a16:creationId xmlns="" xmlns:a16="http://schemas.microsoft.com/office/drawing/2014/main" id="{D794AE99-BB8A-4519-8DC4-51409E4F13AE}"/>
              </a:ext>
            </a:extLst>
          </p:cNvPr>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fld id="{E893BB41-32B5-420D-827B-7CC5977FAC02}" type="datetimeFigureOut">
              <a:rPr lang="es-ES"/>
              <a:pPr>
                <a:defRPr/>
              </a:pPr>
              <a:t>12/06/2018</a:t>
            </a:fld>
            <a:endParaRPr lang="es-ES"/>
          </a:p>
        </p:txBody>
      </p:sp>
      <p:sp>
        <p:nvSpPr>
          <p:cNvPr id="6" name="4 Marcador de pie de página">
            <a:extLst>
              <a:ext uri="{FF2B5EF4-FFF2-40B4-BE49-F238E27FC236}">
                <a16:creationId xmlns="" xmlns:a16="http://schemas.microsoft.com/office/drawing/2014/main" id="{46BC9DAA-474D-45A3-9FF9-061E9A4DCDA5}"/>
              </a:ext>
            </a:extLst>
          </p:cNvPr>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7" name="5 Marcador de número de diapositiva">
            <a:extLst>
              <a:ext uri="{FF2B5EF4-FFF2-40B4-BE49-F238E27FC236}">
                <a16:creationId xmlns="" xmlns:a16="http://schemas.microsoft.com/office/drawing/2014/main" id="{A8745A6B-DEEB-49D7-84F5-2B73AB4AA7FF}"/>
              </a:ext>
            </a:extLst>
          </p:cNvPr>
          <p:cNvSpPr>
            <a:spLocks noGrp="1"/>
          </p:cNvSpPr>
          <p:nvPr>
            <p:ph type="sldNum" sz="quarter" idx="12"/>
          </p:nvPr>
        </p:nvSpPr>
        <p:spPr/>
        <p:txBody>
          <a:bodyPr/>
          <a:lstStyle>
            <a:lvl1pPr>
              <a:defRPr smtClean="0">
                <a:latin typeface="Arial" panose="020B0604020202020204" pitchFamily="34" charset="0"/>
                <a:ea typeface="ヒラギノ角ゴ Pro W3"/>
                <a:cs typeface="ヒラギノ角ゴ Pro W3"/>
              </a:defRPr>
            </a:lvl1pPr>
          </a:lstStyle>
          <a:p>
            <a:pPr>
              <a:defRPr/>
            </a:pPr>
            <a:fld id="{0AF5785B-EFFA-4F9A-BC83-F74B0EE14A6B}" type="slidenum">
              <a:rPr lang="es-ES" altLang="es-ES"/>
              <a:pPr>
                <a:defRPr/>
              </a:pPr>
              <a:t>‹Nº›</a:t>
            </a:fld>
            <a:endParaRPr lang="es-ES" altLang="es-ES"/>
          </a:p>
        </p:txBody>
      </p:sp>
    </p:spTree>
    <p:extLst>
      <p:ext uri="{BB962C8B-B14F-4D97-AF65-F5344CB8AC3E}">
        <p14:creationId xmlns:p14="http://schemas.microsoft.com/office/powerpoint/2010/main" val="92628952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graphicFrame>
        <p:nvGraphicFramePr>
          <p:cNvPr id="5" name="Object 23">
            <a:extLst>
              <a:ext uri="{FF2B5EF4-FFF2-40B4-BE49-F238E27FC236}">
                <a16:creationId xmlns="" xmlns:a16="http://schemas.microsoft.com/office/drawing/2014/main" id="{8D887DA9-DD1A-47C5-814F-07856966A52E}"/>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50181" name="Foto de Photo Editor" r:id="rId3" imgW="5772956" imgH="1362265" progId="MSPhotoEd.3">
                  <p:embed/>
                </p:oleObj>
              </mc:Choice>
              <mc:Fallback>
                <p:oleObj name="Foto de Photo Editor" r:id="rId3" imgW="5772956" imgH="1362265" progId="MSPhotoEd.3">
                  <p:embed/>
                  <p:pic>
                    <p:nvPicPr>
                      <p:cNvPr id="5" name="Object 23">
                        <a:extLst>
                          <a:ext uri="{FF2B5EF4-FFF2-40B4-BE49-F238E27FC236}">
                            <a16:creationId xmlns="" xmlns:a16="http://schemas.microsoft.com/office/drawing/2014/main" id="{8D887DA9-DD1A-47C5-814F-07856966A5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4 Marcador de pie de página">
            <a:extLst>
              <a:ext uri="{FF2B5EF4-FFF2-40B4-BE49-F238E27FC236}">
                <a16:creationId xmlns="" xmlns:a16="http://schemas.microsoft.com/office/drawing/2014/main" id="{B29F2C29-2508-4FC5-808A-AA45C9DBC8F2}"/>
              </a:ext>
            </a:extLst>
          </p:cNvPr>
          <p:cNvSpPr>
            <a:spLocks noGrp="1"/>
          </p:cNvSpPr>
          <p:nvPr>
            <p:ph type="ftr" sz="quarter"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7" name="5 Marcador de número de diapositiva">
            <a:extLst>
              <a:ext uri="{FF2B5EF4-FFF2-40B4-BE49-F238E27FC236}">
                <a16:creationId xmlns="" xmlns:a16="http://schemas.microsoft.com/office/drawing/2014/main" id="{6911AB72-4EE6-4560-BF30-341BE06E2BB4}"/>
              </a:ext>
            </a:extLst>
          </p:cNvPr>
          <p:cNvSpPr>
            <a:spLocks noGrp="1"/>
          </p:cNvSpPr>
          <p:nvPr>
            <p:ph type="sldNum" sz="quarter" idx="11"/>
          </p:nvPr>
        </p:nvSpPr>
        <p:spPr/>
        <p:txBody>
          <a:bodyPr/>
          <a:lstStyle>
            <a:lvl1pPr>
              <a:defRPr smtClean="0">
                <a:latin typeface="Arial" panose="020B0604020202020204" pitchFamily="34" charset="0"/>
                <a:ea typeface="ヒラギノ角ゴ Pro W3"/>
                <a:cs typeface="ヒラギノ角ゴ Pro W3"/>
              </a:defRPr>
            </a:lvl1pPr>
          </a:lstStyle>
          <a:p>
            <a:pPr>
              <a:defRPr/>
            </a:pPr>
            <a:fld id="{C87720B5-C2F8-4E31-8DFF-59AF1199937D}" type="slidenum">
              <a:rPr lang="es-ES" altLang="es-ES"/>
              <a:pPr>
                <a:defRPr/>
              </a:pPr>
              <a:t>‹Nº›</a:t>
            </a:fld>
            <a:endParaRPr lang="es-ES" altLang="es-ES"/>
          </a:p>
        </p:txBody>
      </p:sp>
    </p:spTree>
    <p:extLst>
      <p:ext uri="{BB962C8B-B14F-4D97-AF65-F5344CB8AC3E}">
        <p14:creationId xmlns:p14="http://schemas.microsoft.com/office/powerpoint/2010/main" val="206807553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graphicFrame>
        <p:nvGraphicFramePr>
          <p:cNvPr id="7" name="Object 23">
            <a:extLst>
              <a:ext uri="{FF2B5EF4-FFF2-40B4-BE49-F238E27FC236}">
                <a16:creationId xmlns="" xmlns:a16="http://schemas.microsoft.com/office/drawing/2014/main" id="{0B55EF43-5C3A-493C-B009-5D64222C2E0E}"/>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51205" name="Foto de Photo Editor" r:id="rId3" imgW="5772956" imgH="1362265" progId="MSPhotoEd.3">
                  <p:embed/>
                </p:oleObj>
              </mc:Choice>
              <mc:Fallback>
                <p:oleObj name="Foto de Photo Editor" r:id="rId3" imgW="5772956" imgH="1362265" progId="MSPhotoEd.3">
                  <p:embed/>
                  <p:pic>
                    <p:nvPicPr>
                      <p:cNvPr id="7" name="Object 23">
                        <a:extLst>
                          <a:ext uri="{FF2B5EF4-FFF2-40B4-BE49-F238E27FC236}">
                            <a16:creationId xmlns="" xmlns:a16="http://schemas.microsoft.com/office/drawing/2014/main" id="{0B55EF43-5C3A-493C-B009-5D64222C2E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8" name="4 Marcador de pie de página">
            <a:extLst>
              <a:ext uri="{FF2B5EF4-FFF2-40B4-BE49-F238E27FC236}">
                <a16:creationId xmlns="" xmlns:a16="http://schemas.microsoft.com/office/drawing/2014/main" id="{9A6B8C36-0A5F-435D-8DAA-5138FAAAE550}"/>
              </a:ext>
            </a:extLst>
          </p:cNvPr>
          <p:cNvSpPr>
            <a:spLocks noGrp="1"/>
          </p:cNvSpPr>
          <p:nvPr>
            <p:ph type="ftr" sz="quarter"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9" name="5 Marcador de número de diapositiva">
            <a:extLst>
              <a:ext uri="{FF2B5EF4-FFF2-40B4-BE49-F238E27FC236}">
                <a16:creationId xmlns="" xmlns:a16="http://schemas.microsoft.com/office/drawing/2014/main" id="{054DD065-01A0-455C-9F9D-915A8C54A828}"/>
              </a:ext>
            </a:extLst>
          </p:cNvPr>
          <p:cNvSpPr>
            <a:spLocks noGrp="1"/>
          </p:cNvSpPr>
          <p:nvPr>
            <p:ph type="sldNum" sz="quarter" idx="11"/>
          </p:nvPr>
        </p:nvSpPr>
        <p:spPr/>
        <p:txBody>
          <a:bodyPr/>
          <a:lstStyle>
            <a:lvl1pPr>
              <a:defRPr smtClean="0">
                <a:latin typeface="Arial" panose="020B0604020202020204" pitchFamily="34" charset="0"/>
                <a:ea typeface="ヒラギノ角ゴ Pro W3"/>
                <a:cs typeface="ヒラギノ角ゴ Pro W3"/>
              </a:defRPr>
            </a:lvl1pPr>
          </a:lstStyle>
          <a:p>
            <a:pPr>
              <a:defRPr/>
            </a:pPr>
            <a:fld id="{F1B560D0-8E07-4EC9-B205-645872B4E6A8}" type="slidenum">
              <a:rPr lang="es-ES" altLang="es-ES"/>
              <a:pPr>
                <a:defRPr/>
              </a:pPr>
              <a:t>‹Nº›</a:t>
            </a:fld>
            <a:endParaRPr lang="es-ES" altLang="es-ES"/>
          </a:p>
        </p:txBody>
      </p:sp>
    </p:spTree>
    <p:extLst>
      <p:ext uri="{BB962C8B-B14F-4D97-AF65-F5344CB8AC3E}">
        <p14:creationId xmlns:p14="http://schemas.microsoft.com/office/powerpoint/2010/main" val="232652173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graphicFrame>
        <p:nvGraphicFramePr>
          <p:cNvPr id="3" name="Object 23">
            <a:extLst>
              <a:ext uri="{FF2B5EF4-FFF2-40B4-BE49-F238E27FC236}">
                <a16:creationId xmlns="" xmlns:a16="http://schemas.microsoft.com/office/drawing/2014/main" id="{123F34E3-AD9F-4CE5-8ECD-CF0E10A73204}"/>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52229" name="Foto de Photo Editor" r:id="rId3" imgW="5772956" imgH="1362265" progId="MSPhotoEd.3">
                  <p:embed/>
                </p:oleObj>
              </mc:Choice>
              <mc:Fallback>
                <p:oleObj name="Foto de Photo Editor" r:id="rId3" imgW="5772956" imgH="1362265" progId="MSPhotoEd.3">
                  <p:embed/>
                  <p:pic>
                    <p:nvPicPr>
                      <p:cNvPr id="3" name="Object 23">
                        <a:extLst>
                          <a:ext uri="{FF2B5EF4-FFF2-40B4-BE49-F238E27FC236}">
                            <a16:creationId xmlns="" xmlns:a16="http://schemas.microsoft.com/office/drawing/2014/main" id="{123F34E3-AD9F-4CE5-8ECD-CF0E10A732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p:txBody>
          <a:bodyPr/>
          <a:lstStyle/>
          <a:p>
            <a:r>
              <a:rPr lang="es-ES"/>
              <a:t>Haga clic para modificar el estilo de título del patrón</a:t>
            </a:r>
          </a:p>
        </p:txBody>
      </p:sp>
      <p:sp>
        <p:nvSpPr>
          <p:cNvPr id="4" name="4 Marcador de pie de página">
            <a:extLst>
              <a:ext uri="{FF2B5EF4-FFF2-40B4-BE49-F238E27FC236}">
                <a16:creationId xmlns="" xmlns:a16="http://schemas.microsoft.com/office/drawing/2014/main" id="{2B314BB4-6E0D-4B79-8C59-A22DCC738E91}"/>
              </a:ext>
            </a:extLst>
          </p:cNvPr>
          <p:cNvSpPr>
            <a:spLocks noGrp="1"/>
          </p:cNvSpPr>
          <p:nvPr>
            <p:ph type="ftr" sz="quarter"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5" name="5 Marcador de número de diapositiva">
            <a:extLst>
              <a:ext uri="{FF2B5EF4-FFF2-40B4-BE49-F238E27FC236}">
                <a16:creationId xmlns="" xmlns:a16="http://schemas.microsoft.com/office/drawing/2014/main" id="{4C17239B-9C56-4837-B5FF-5800781F9C17}"/>
              </a:ext>
            </a:extLst>
          </p:cNvPr>
          <p:cNvSpPr>
            <a:spLocks noGrp="1"/>
          </p:cNvSpPr>
          <p:nvPr>
            <p:ph type="sldNum" sz="quarter" idx="11"/>
          </p:nvPr>
        </p:nvSpPr>
        <p:spPr/>
        <p:txBody>
          <a:bodyPr/>
          <a:lstStyle>
            <a:lvl1pPr>
              <a:defRPr smtClean="0">
                <a:latin typeface="Arial" panose="020B0604020202020204" pitchFamily="34" charset="0"/>
                <a:ea typeface="ヒラギノ角ゴ Pro W3"/>
                <a:cs typeface="ヒラギノ角ゴ Pro W3"/>
              </a:defRPr>
            </a:lvl1pPr>
          </a:lstStyle>
          <a:p>
            <a:pPr>
              <a:defRPr/>
            </a:pPr>
            <a:fld id="{46AF3327-49CF-40BC-B0A4-D281AE52A8AD}" type="slidenum">
              <a:rPr lang="es-ES" altLang="es-ES"/>
              <a:pPr>
                <a:defRPr/>
              </a:pPr>
              <a:t>‹Nº›</a:t>
            </a:fld>
            <a:endParaRPr lang="es-ES" altLang="es-ES"/>
          </a:p>
        </p:txBody>
      </p:sp>
    </p:spTree>
    <p:extLst>
      <p:ext uri="{BB962C8B-B14F-4D97-AF65-F5344CB8AC3E}">
        <p14:creationId xmlns:p14="http://schemas.microsoft.com/office/powerpoint/2010/main" val="338115634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graphicFrame>
        <p:nvGraphicFramePr>
          <p:cNvPr id="2" name="Object 23">
            <a:extLst>
              <a:ext uri="{FF2B5EF4-FFF2-40B4-BE49-F238E27FC236}">
                <a16:creationId xmlns="" xmlns:a16="http://schemas.microsoft.com/office/drawing/2014/main" id="{733E7653-922C-4111-995A-60416B2299C8}"/>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53253" name="Foto de Photo Editor" r:id="rId3" imgW="5772956" imgH="1362265" progId="MSPhotoEd.3">
                  <p:embed/>
                </p:oleObj>
              </mc:Choice>
              <mc:Fallback>
                <p:oleObj name="Foto de Photo Editor" r:id="rId3" imgW="5772956" imgH="1362265" progId="MSPhotoEd.3">
                  <p:embed/>
                  <p:pic>
                    <p:nvPicPr>
                      <p:cNvPr id="2" name="Object 23">
                        <a:extLst>
                          <a:ext uri="{FF2B5EF4-FFF2-40B4-BE49-F238E27FC236}">
                            <a16:creationId xmlns="" xmlns:a16="http://schemas.microsoft.com/office/drawing/2014/main" id="{733E7653-922C-4111-995A-60416B2299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4 Marcador de pie de página">
            <a:extLst>
              <a:ext uri="{FF2B5EF4-FFF2-40B4-BE49-F238E27FC236}">
                <a16:creationId xmlns="" xmlns:a16="http://schemas.microsoft.com/office/drawing/2014/main" id="{18C8B617-990E-454F-9F68-45B54ACC242C}"/>
              </a:ext>
            </a:extLst>
          </p:cNvPr>
          <p:cNvSpPr>
            <a:spLocks noGrp="1"/>
          </p:cNvSpPr>
          <p:nvPr>
            <p:ph type="ftr" sz="quarter"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4" name="5 Marcador de número de diapositiva">
            <a:extLst>
              <a:ext uri="{FF2B5EF4-FFF2-40B4-BE49-F238E27FC236}">
                <a16:creationId xmlns="" xmlns:a16="http://schemas.microsoft.com/office/drawing/2014/main" id="{EA38C296-EA73-4E08-B08A-B768AAC9782E}"/>
              </a:ext>
            </a:extLst>
          </p:cNvPr>
          <p:cNvSpPr>
            <a:spLocks noGrp="1"/>
          </p:cNvSpPr>
          <p:nvPr>
            <p:ph type="sldNum" sz="quarter" idx="11"/>
          </p:nvPr>
        </p:nvSpPr>
        <p:spPr/>
        <p:txBody>
          <a:bodyPr/>
          <a:lstStyle>
            <a:lvl1pPr>
              <a:defRPr smtClean="0">
                <a:latin typeface="Arial" panose="020B0604020202020204" pitchFamily="34" charset="0"/>
                <a:ea typeface="ヒラギノ角ゴ Pro W3"/>
                <a:cs typeface="ヒラギノ角ゴ Pro W3"/>
              </a:defRPr>
            </a:lvl1pPr>
          </a:lstStyle>
          <a:p>
            <a:pPr>
              <a:defRPr/>
            </a:pPr>
            <a:fld id="{F560D4A2-C35B-4092-ACD1-3D299ABCF4A5}" type="slidenum">
              <a:rPr lang="es-ES" altLang="es-ES"/>
              <a:pPr>
                <a:defRPr/>
              </a:pPr>
              <a:t>‹Nº›</a:t>
            </a:fld>
            <a:endParaRPr lang="es-ES" altLang="es-ES"/>
          </a:p>
        </p:txBody>
      </p:sp>
    </p:spTree>
    <p:extLst>
      <p:ext uri="{BB962C8B-B14F-4D97-AF65-F5344CB8AC3E}">
        <p14:creationId xmlns:p14="http://schemas.microsoft.com/office/powerpoint/2010/main" val="418956140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aphicFrame>
        <p:nvGraphicFramePr>
          <p:cNvPr id="5" name="Object 23">
            <a:extLst>
              <a:ext uri="{FF2B5EF4-FFF2-40B4-BE49-F238E27FC236}">
                <a16:creationId xmlns="" xmlns:a16="http://schemas.microsoft.com/office/drawing/2014/main" id="{2C9FC510-0560-4FD1-B386-5DA74F3E2612}"/>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54277" name="Foto de Photo Editor" r:id="rId3" imgW="5772956" imgH="1362265" progId="MSPhotoEd.3">
                  <p:embed/>
                </p:oleObj>
              </mc:Choice>
              <mc:Fallback>
                <p:oleObj name="Foto de Photo Editor" r:id="rId3" imgW="5772956" imgH="1362265" progId="MSPhotoEd.3">
                  <p:embed/>
                  <p:pic>
                    <p:nvPicPr>
                      <p:cNvPr id="5" name="Object 23">
                        <a:extLst>
                          <a:ext uri="{FF2B5EF4-FFF2-40B4-BE49-F238E27FC236}">
                            <a16:creationId xmlns="" xmlns:a16="http://schemas.microsoft.com/office/drawing/2014/main" id="{2C9FC510-0560-4FD1-B386-5DA74F3E26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a:xfrm>
            <a:off x="457201" y="204787"/>
            <a:ext cx="3008313" cy="871538"/>
          </a:xfrm>
        </p:spPr>
        <p:txBody>
          <a:bodyPr anchor="b"/>
          <a:lstStyle>
            <a:lvl1pPr algn="l">
              <a:defRPr sz="1500" b="1"/>
            </a:lvl1pPr>
          </a:lstStyle>
          <a:p>
            <a:r>
              <a:rPr lang="es-ES"/>
              <a:t>Haga clic para modificar el estilo de título del patrón</a:t>
            </a:r>
          </a:p>
        </p:txBody>
      </p:sp>
      <p:sp>
        <p:nvSpPr>
          <p:cNvPr id="3" name="2 Marcador de contenido"/>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6" name="3 Marcador de fecha">
            <a:extLst>
              <a:ext uri="{FF2B5EF4-FFF2-40B4-BE49-F238E27FC236}">
                <a16:creationId xmlns="" xmlns:a16="http://schemas.microsoft.com/office/drawing/2014/main" id="{47A64445-403B-4E85-A152-67FABD8F53A0}"/>
              </a:ext>
            </a:extLst>
          </p:cNvPr>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fld id="{AA495195-0B36-4F9F-8DF9-F384E2DD1DA9}" type="datetimeFigureOut">
              <a:rPr lang="es-ES"/>
              <a:pPr>
                <a:defRPr/>
              </a:pPr>
              <a:t>12/06/2018</a:t>
            </a:fld>
            <a:endParaRPr lang="es-ES"/>
          </a:p>
        </p:txBody>
      </p:sp>
      <p:sp>
        <p:nvSpPr>
          <p:cNvPr id="7" name="4 Marcador de pie de página">
            <a:extLst>
              <a:ext uri="{FF2B5EF4-FFF2-40B4-BE49-F238E27FC236}">
                <a16:creationId xmlns="" xmlns:a16="http://schemas.microsoft.com/office/drawing/2014/main" id="{7D045F14-F84F-40A4-B893-D2FB06E1BAA6}"/>
              </a:ext>
            </a:extLst>
          </p:cNvPr>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8" name="5 Marcador de número de diapositiva">
            <a:extLst>
              <a:ext uri="{FF2B5EF4-FFF2-40B4-BE49-F238E27FC236}">
                <a16:creationId xmlns="" xmlns:a16="http://schemas.microsoft.com/office/drawing/2014/main" id="{3F10DFF8-A6A4-47C3-B99F-B47D6363E7E2}"/>
              </a:ext>
            </a:extLst>
          </p:cNvPr>
          <p:cNvSpPr>
            <a:spLocks noGrp="1"/>
          </p:cNvSpPr>
          <p:nvPr>
            <p:ph type="sldNum" sz="quarter" idx="12"/>
          </p:nvPr>
        </p:nvSpPr>
        <p:spPr/>
        <p:txBody>
          <a:bodyPr/>
          <a:lstStyle>
            <a:lvl1pPr>
              <a:defRPr smtClean="0">
                <a:latin typeface="Arial" panose="020B0604020202020204" pitchFamily="34" charset="0"/>
                <a:ea typeface="ヒラギノ角ゴ Pro W3"/>
                <a:cs typeface="ヒラギノ角ゴ Pro W3"/>
              </a:defRPr>
            </a:lvl1pPr>
          </a:lstStyle>
          <a:p>
            <a:pPr>
              <a:defRPr/>
            </a:pPr>
            <a:fld id="{39ABA47B-7CCE-4668-B16D-024F04EC7486}" type="slidenum">
              <a:rPr lang="es-ES" altLang="es-ES"/>
              <a:pPr>
                <a:defRPr/>
              </a:pPr>
              <a:t>‹Nº›</a:t>
            </a:fld>
            <a:endParaRPr lang="es-ES" altLang="es-ES"/>
          </a:p>
        </p:txBody>
      </p:sp>
    </p:spTree>
    <p:extLst>
      <p:ext uri="{BB962C8B-B14F-4D97-AF65-F5344CB8AC3E}">
        <p14:creationId xmlns:p14="http://schemas.microsoft.com/office/powerpoint/2010/main" val="407085117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aphicFrame>
        <p:nvGraphicFramePr>
          <p:cNvPr id="5" name="Object 23">
            <a:extLst>
              <a:ext uri="{FF2B5EF4-FFF2-40B4-BE49-F238E27FC236}">
                <a16:creationId xmlns="" xmlns:a16="http://schemas.microsoft.com/office/drawing/2014/main" id="{9A10FE6D-18AC-49DD-8830-09F1CFC9659E}"/>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55301" name="Foto de Photo Editor" r:id="rId3" imgW="5772956" imgH="1362265" progId="MSPhotoEd.3">
                  <p:embed/>
                </p:oleObj>
              </mc:Choice>
              <mc:Fallback>
                <p:oleObj name="Foto de Photo Editor" r:id="rId3" imgW="5772956" imgH="1362265" progId="MSPhotoEd.3">
                  <p:embed/>
                  <p:pic>
                    <p:nvPicPr>
                      <p:cNvPr id="5" name="Object 23">
                        <a:extLst>
                          <a:ext uri="{FF2B5EF4-FFF2-40B4-BE49-F238E27FC236}">
                            <a16:creationId xmlns="" xmlns:a16="http://schemas.microsoft.com/office/drawing/2014/main" id="{9A10FE6D-18AC-49DD-8830-09F1CFC965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a:xfrm>
            <a:off x="1792288" y="3600450"/>
            <a:ext cx="5486400" cy="425054"/>
          </a:xfrm>
        </p:spPr>
        <p:txBody>
          <a:bodyPr anchor="b"/>
          <a:lstStyle>
            <a:lvl1pPr algn="l">
              <a:defRPr sz="15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459581"/>
            <a:ext cx="5486400" cy="30861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ES" noProof="0"/>
          </a:p>
        </p:txBody>
      </p:sp>
      <p:sp>
        <p:nvSpPr>
          <p:cNvPr id="4" name="3 Marcador de texto"/>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6" name="3 Marcador de fecha">
            <a:extLst>
              <a:ext uri="{FF2B5EF4-FFF2-40B4-BE49-F238E27FC236}">
                <a16:creationId xmlns="" xmlns:a16="http://schemas.microsoft.com/office/drawing/2014/main" id="{2767ADCF-E406-4358-AD6E-9F283BEFC14F}"/>
              </a:ext>
            </a:extLst>
          </p:cNvPr>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fld id="{E0DC7DC9-65E0-4E0C-8365-F458D4AFDAFE}" type="datetimeFigureOut">
              <a:rPr lang="es-ES"/>
              <a:pPr>
                <a:defRPr/>
              </a:pPr>
              <a:t>12/06/2018</a:t>
            </a:fld>
            <a:endParaRPr lang="es-ES"/>
          </a:p>
        </p:txBody>
      </p:sp>
      <p:sp>
        <p:nvSpPr>
          <p:cNvPr id="7" name="4 Marcador de pie de página">
            <a:extLst>
              <a:ext uri="{FF2B5EF4-FFF2-40B4-BE49-F238E27FC236}">
                <a16:creationId xmlns="" xmlns:a16="http://schemas.microsoft.com/office/drawing/2014/main" id="{02317A05-3A49-4715-9343-1A4DF44392FF}"/>
              </a:ext>
            </a:extLst>
          </p:cNvPr>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8" name="5 Marcador de número de diapositiva">
            <a:extLst>
              <a:ext uri="{FF2B5EF4-FFF2-40B4-BE49-F238E27FC236}">
                <a16:creationId xmlns="" xmlns:a16="http://schemas.microsoft.com/office/drawing/2014/main" id="{982C7431-E5AE-4A4D-BC02-EC01BE24D6FF}"/>
              </a:ext>
            </a:extLst>
          </p:cNvPr>
          <p:cNvSpPr>
            <a:spLocks noGrp="1"/>
          </p:cNvSpPr>
          <p:nvPr>
            <p:ph type="sldNum" sz="quarter" idx="12"/>
          </p:nvPr>
        </p:nvSpPr>
        <p:spPr/>
        <p:txBody>
          <a:bodyPr/>
          <a:lstStyle>
            <a:lvl1pPr>
              <a:defRPr smtClean="0">
                <a:latin typeface="Arial" panose="020B0604020202020204" pitchFamily="34" charset="0"/>
                <a:ea typeface="ヒラギノ角ゴ Pro W3"/>
                <a:cs typeface="ヒラギノ角ゴ Pro W3"/>
              </a:defRPr>
            </a:lvl1pPr>
          </a:lstStyle>
          <a:p>
            <a:pPr>
              <a:defRPr/>
            </a:pPr>
            <a:fld id="{55C0A0A2-335E-4C1C-9768-98CD2937489B}" type="slidenum">
              <a:rPr lang="es-ES" altLang="es-ES"/>
              <a:pPr>
                <a:defRPr/>
              </a:pPr>
              <a:t>‹Nº›</a:t>
            </a:fld>
            <a:endParaRPr lang="es-ES" altLang="es-ES"/>
          </a:p>
        </p:txBody>
      </p:sp>
    </p:spTree>
    <p:extLst>
      <p:ext uri="{BB962C8B-B14F-4D97-AF65-F5344CB8AC3E}">
        <p14:creationId xmlns:p14="http://schemas.microsoft.com/office/powerpoint/2010/main" val="26391421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graphicFrame>
        <p:nvGraphicFramePr>
          <p:cNvPr id="4" name="Object 23">
            <a:extLst>
              <a:ext uri="{FF2B5EF4-FFF2-40B4-BE49-F238E27FC236}">
                <a16:creationId xmlns="" xmlns:a16="http://schemas.microsoft.com/office/drawing/2014/main" id="{5BBAE17F-A049-4A64-A949-C5D5BF3DA741}"/>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56325" name="Foto de Photo Editor" r:id="rId3" imgW="5772956" imgH="1362265" progId="MSPhotoEd.3">
                  <p:embed/>
                </p:oleObj>
              </mc:Choice>
              <mc:Fallback>
                <p:oleObj name="Foto de Photo Editor" r:id="rId3" imgW="5772956" imgH="1362265" progId="MSPhotoEd.3">
                  <p:embed/>
                  <p:pic>
                    <p:nvPicPr>
                      <p:cNvPr id="4" name="Object 23">
                        <a:extLst>
                          <a:ext uri="{FF2B5EF4-FFF2-40B4-BE49-F238E27FC236}">
                            <a16:creationId xmlns="" xmlns:a16="http://schemas.microsoft.com/office/drawing/2014/main" id="{5BBAE17F-A049-4A64-A949-C5D5BF3DA7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3 Marcador de fecha">
            <a:extLst>
              <a:ext uri="{FF2B5EF4-FFF2-40B4-BE49-F238E27FC236}">
                <a16:creationId xmlns="" xmlns:a16="http://schemas.microsoft.com/office/drawing/2014/main" id="{3FBEAD44-365E-4FCC-B7BE-3A236AF84E72}"/>
              </a:ext>
            </a:extLst>
          </p:cNvPr>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fld id="{46C2B75D-6540-4455-BFEA-A65E5C9E6DE9}" type="datetimeFigureOut">
              <a:rPr lang="es-ES"/>
              <a:pPr>
                <a:defRPr/>
              </a:pPr>
              <a:t>12/06/2018</a:t>
            </a:fld>
            <a:endParaRPr lang="es-ES"/>
          </a:p>
        </p:txBody>
      </p:sp>
      <p:sp>
        <p:nvSpPr>
          <p:cNvPr id="6" name="4 Marcador de pie de página">
            <a:extLst>
              <a:ext uri="{FF2B5EF4-FFF2-40B4-BE49-F238E27FC236}">
                <a16:creationId xmlns="" xmlns:a16="http://schemas.microsoft.com/office/drawing/2014/main" id="{3495FE08-6424-463A-8E58-A6BC9050043F}"/>
              </a:ext>
            </a:extLst>
          </p:cNvPr>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7" name="5 Marcador de número de diapositiva">
            <a:extLst>
              <a:ext uri="{FF2B5EF4-FFF2-40B4-BE49-F238E27FC236}">
                <a16:creationId xmlns="" xmlns:a16="http://schemas.microsoft.com/office/drawing/2014/main" id="{7CEB3F5A-1762-4804-80FB-3FCC8CE863C7}"/>
              </a:ext>
            </a:extLst>
          </p:cNvPr>
          <p:cNvSpPr>
            <a:spLocks noGrp="1"/>
          </p:cNvSpPr>
          <p:nvPr>
            <p:ph type="sldNum" sz="quarter" idx="12"/>
          </p:nvPr>
        </p:nvSpPr>
        <p:spPr/>
        <p:txBody>
          <a:bodyPr/>
          <a:lstStyle>
            <a:lvl1pPr>
              <a:defRPr smtClean="0">
                <a:latin typeface="Arial" panose="020B0604020202020204" pitchFamily="34" charset="0"/>
                <a:ea typeface="ヒラギノ角ゴ Pro W3"/>
                <a:cs typeface="ヒラギノ角ゴ Pro W3"/>
              </a:defRPr>
            </a:lvl1pPr>
          </a:lstStyle>
          <a:p>
            <a:pPr>
              <a:defRPr/>
            </a:pPr>
            <a:fld id="{B7CA1109-BCEA-4C88-9628-A316696FF59A}" type="slidenum">
              <a:rPr lang="es-ES" altLang="es-ES"/>
              <a:pPr>
                <a:defRPr/>
              </a:pPr>
              <a:t>‹Nº›</a:t>
            </a:fld>
            <a:endParaRPr lang="es-ES" altLang="es-ES"/>
          </a:p>
        </p:txBody>
      </p:sp>
    </p:spTree>
    <p:extLst>
      <p:ext uri="{BB962C8B-B14F-4D97-AF65-F5344CB8AC3E}">
        <p14:creationId xmlns:p14="http://schemas.microsoft.com/office/powerpoint/2010/main" val="122315107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aphicFrame>
        <p:nvGraphicFramePr>
          <p:cNvPr id="4" name="Object 23">
            <a:extLst>
              <a:ext uri="{FF2B5EF4-FFF2-40B4-BE49-F238E27FC236}">
                <a16:creationId xmlns="" xmlns:a16="http://schemas.microsoft.com/office/drawing/2014/main" id="{41FE73C4-031D-4E90-BC74-D27DC3E7BCA2}"/>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57349" name="Foto de Photo Editor" r:id="rId3" imgW="5772956" imgH="1362265" progId="MSPhotoEd.3">
                  <p:embed/>
                </p:oleObj>
              </mc:Choice>
              <mc:Fallback>
                <p:oleObj name="Foto de Photo Editor" r:id="rId3" imgW="5772956" imgH="1362265" progId="MSPhotoEd.3">
                  <p:embed/>
                  <p:pic>
                    <p:nvPicPr>
                      <p:cNvPr id="4" name="Object 23">
                        <a:extLst>
                          <a:ext uri="{FF2B5EF4-FFF2-40B4-BE49-F238E27FC236}">
                            <a16:creationId xmlns="" xmlns:a16="http://schemas.microsoft.com/office/drawing/2014/main" id="{41FE73C4-031D-4E90-BC74-D27DC3E7BC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vertical"/>
          <p:cNvSpPr>
            <a:spLocks noGrp="1"/>
          </p:cNvSpPr>
          <p:nvPr>
            <p:ph type="title" orient="vert"/>
          </p:nvPr>
        </p:nvSpPr>
        <p:spPr>
          <a:xfrm>
            <a:off x="6629400" y="205979"/>
            <a:ext cx="2057400" cy="4388644"/>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05979"/>
            <a:ext cx="6019800" cy="43886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3 Marcador de fecha">
            <a:extLst>
              <a:ext uri="{FF2B5EF4-FFF2-40B4-BE49-F238E27FC236}">
                <a16:creationId xmlns="" xmlns:a16="http://schemas.microsoft.com/office/drawing/2014/main" id="{6E30AD19-0A34-473C-BE83-BB4688FA3FA4}"/>
              </a:ext>
            </a:extLst>
          </p:cNvPr>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fld id="{E75DF82E-8876-4975-BD61-B0AEB247A63B}" type="datetimeFigureOut">
              <a:rPr lang="es-ES"/>
              <a:pPr>
                <a:defRPr/>
              </a:pPr>
              <a:t>12/06/2018</a:t>
            </a:fld>
            <a:endParaRPr lang="es-ES"/>
          </a:p>
        </p:txBody>
      </p:sp>
      <p:sp>
        <p:nvSpPr>
          <p:cNvPr id="6" name="4 Marcador de pie de página">
            <a:extLst>
              <a:ext uri="{FF2B5EF4-FFF2-40B4-BE49-F238E27FC236}">
                <a16:creationId xmlns="" xmlns:a16="http://schemas.microsoft.com/office/drawing/2014/main" id="{A4E7A637-2003-490D-8793-74ABF644B735}"/>
              </a:ext>
            </a:extLst>
          </p:cNvPr>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7" name="5 Marcador de número de diapositiva">
            <a:extLst>
              <a:ext uri="{FF2B5EF4-FFF2-40B4-BE49-F238E27FC236}">
                <a16:creationId xmlns="" xmlns:a16="http://schemas.microsoft.com/office/drawing/2014/main" id="{CEF3A6E8-89CB-4C84-951C-7E0067BFE87F}"/>
              </a:ext>
            </a:extLst>
          </p:cNvPr>
          <p:cNvSpPr>
            <a:spLocks noGrp="1"/>
          </p:cNvSpPr>
          <p:nvPr>
            <p:ph type="sldNum" sz="quarter" idx="12"/>
          </p:nvPr>
        </p:nvSpPr>
        <p:spPr/>
        <p:txBody>
          <a:bodyPr/>
          <a:lstStyle>
            <a:lvl1pPr>
              <a:defRPr smtClean="0">
                <a:latin typeface="Arial" panose="020B0604020202020204" pitchFamily="34" charset="0"/>
                <a:ea typeface="ヒラギノ角ゴ Pro W3"/>
                <a:cs typeface="ヒラギノ角ゴ Pro W3"/>
              </a:defRPr>
            </a:lvl1pPr>
          </a:lstStyle>
          <a:p>
            <a:pPr>
              <a:defRPr/>
            </a:pPr>
            <a:fld id="{7E08EB1B-91C3-4118-86FE-9DF29ABF9739}" type="slidenum">
              <a:rPr lang="es-ES" altLang="es-ES"/>
              <a:pPr>
                <a:defRPr/>
              </a:pPr>
              <a:t>‹Nº›</a:t>
            </a:fld>
            <a:endParaRPr lang="es-ES" altLang="es-ES"/>
          </a:p>
        </p:txBody>
      </p:sp>
    </p:spTree>
    <p:extLst>
      <p:ext uri="{BB962C8B-B14F-4D97-AF65-F5344CB8AC3E}">
        <p14:creationId xmlns:p14="http://schemas.microsoft.com/office/powerpoint/2010/main" val="299379190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dgm">
  <p:cSld name="Título y diagrama u organigrama">
    <p:spTree>
      <p:nvGrpSpPr>
        <p:cNvPr id="1" name=""/>
        <p:cNvGrpSpPr/>
        <p:nvPr/>
      </p:nvGrpSpPr>
      <p:grpSpPr>
        <a:xfrm>
          <a:off x="0" y="0"/>
          <a:ext cx="0" cy="0"/>
          <a:chOff x="0" y="0"/>
          <a:chExt cx="0" cy="0"/>
        </a:xfrm>
      </p:grpSpPr>
      <p:graphicFrame>
        <p:nvGraphicFramePr>
          <p:cNvPr id="4" name="Object 18">
            <a:extLst>
              <a:ext uri="{FF2B5EF4-FFF2-40B4-BE49-F238E27FC236}">
                <a16:creationId xmlns="" xmlns:a16="http://schemas.microsoft.com/office/drawing/2014/main" id="{3F5C31FC-B924-4512-9CE1-3118E76B452C}"/>
              </a:ext>
            </a:extLst>
          </p:cNvPr>
          <p:cNvGraphicFramePr>
            <a:graphicFrameLocks noChangeAspect="1"/>
          </p:cNvGraphicFramePr>
          <p:nvPr userDrawn="1"/>
        </p:nvGraphicFramePr>
        <p:xfrm>
          <a:off x="107950" y="4731544"/>
          <a:ext cx="1943100" cy="342900"/>
        </p:xfrm>
        <a:graphic>
          <a:graphicData uri="http://schemas.openxmlformats.org/presentationml/2006/ole">
            <mc:AlternateContent xmlns:mc="http://schemas.openxmlformats.org/markup-compatibility/2006">
              <mc:Choice xmlns:v="urn:schemas-microsoft-com:vml" Requires="v">
                <p:oleObj spid="_x0000_s58373" name="Foto de Photo Editor" r:id="rId3" imgW="5772956" imgH="1362265" progId="MSPhotoEd.3">
                  <p:embed/>
                </p:oleObj>
              </mc:Choice>
              <mc:Fallback>
                <p:oleObj name="Foto de Photo Editor" r:id="rId3" imgW="5772956" imgH="1362265" progId="MSPhotoEd.3">
                  <p:embed/>
                  <p:pic>
                    <p:nvPicPr>
                      <p:cNvPr id="4" name="Object 18">
                        <a:extLst>
                          <a:ext uri="{FF2B5EF4-FFF2-40B4-BE49-F238E27FC236}">
                            <a16:creationId xmlns="" xmlns:a16="http://schemas.microsoft.com/office/drawing/2014/main" id="{3F5C31FC-B924-4512-9CE1-3118E76B45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4731544"/>
                        <a:ext cx="19431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a:xfrm>
            <a:off x="457200" y="205979"/>
            <a:ext cx="8229600" cy="857250"/>
          </a:xfrm>
          <a:prstGeom prst="rect">
            <a:avLst/>
          </a:prstGeom>
        </p:spPr>
        <p:txBody>
          <a:bodyPr/>
          <a:lstStyle/>
          <a:p>
            <a:r>
              <a:rPr lang="es-ES"/>
              <a:t>Haga clic para modificar el estilo de título del patrón</a:t>
            </a:r>
          </a:p>
        </p:txBody>
      </p:sp>
      <p:sp>
        <p:nvSpPr>
          <p:cNvPr id="3" name="2 Marcador de SmartArt"/>
          <p:cNvSpPr>
            <a:spLocks noGrp="1"/>
          </p:cNvSpPr>
          <p:nvPr>
            <p:ph type="dgm" idx="1"/>
          </p:nvPr>
        </p:nvSpPr>
        <p:spPr>
          <a:xfrm>
            <a:off x="457200" y="1200153"/>
            <a:ext cx="8229600" cy="3394472"/>
          </a:xfrm>
          <a:prstGeom prst="rect">
            <a:avLst/>
          </a:prstGeom>
        </p:spPr>
        <p:txBody>
          <a:bodyPr/>
          <a:lstStyle/>
          <a:p>
            <a:pPr lvl="0"/>
            <a:endParaRPr lang="es-ES" noProof="0"/>
          </a:p>
        </p:txBody>
      </p:sp>
    </p:spTree>
    <p:extLst>
      <p:ext uri="{BB962C8B-B14F-4D97-AF65-F5344CB8AC3E}">
        <p14:creationId xmlns:p14="http://schemas.microsoft.com/office/powerpoint/2010/main" val="215521958"/>
      </p:ext>
    </p:extLst>
  </p:cSld>
  <p:clrMapOvr>
    <a:masterClrMapping/>
  </p:clrMapOvr>
  <p:transitio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8788" y="171450"/>
            <a:ext cx="8229600" cy="685800"/>
          </a:xfrm>
        </p:spPr>
        <p:txBody>
          <a:bodyPr/>
          <a:lstStyle/>
          <a:p>
            <a:r>
              <a:rPr lang="en-US"/>
              <a:t>Click to edit Master title style</a:t>
            </a:r>
          </a:p>
        </p:txBody>
      </p:sp>
      <p:sp>
        <p:nvSpPr>
          <p:cNvPr id="3" name="Content Placeholder 2"/>
          <p:cNvSpPr>
            <a:spLocks noGrp="1"/>
          </p:cNvSpPr>
          <p:nvPr>
            <p:ph sz="quarter" idx="1"/>
          </p:nvPr>
        </p:nvSpPr>
        <p:spPr>
          <a:xfrm>
            <a:off x="458788" y="1315643"/>
            <a:ext cx="4038600" cy="15990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9792" y="1315643"/>
            <a:ext cx="4038600" cy="15990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8788" y="3028950"/>
            <a:ext cx="4038600" cy="160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9792" y="3028950"/>
            <a:ext cx="4038600" cy="160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 xmlns:a16="http://schemas.microsoft.com/office/drawing/2014/main" id="{D27D87A3-A434-ED44-B8E6-480C02F493DC}"/>
              </a:ext>
            </a:extLst>
          </p:cNvPr>
          <p:cNvSpPr>
            <a:spLocks noGrp="1" noChangeArrowheads="1"/>
          </p:cNvSpPr>
          <p:nvPr>
            <p:ph type="sldNum" sz="quarter" idx="10"/>
          </p:nvPr>
        </p:nvSpPr>
        <p:spPr/>
        <p:txBody>
          <a:bodyPr/>
          <a:lstStyle>
            <a:lvl1pPr>
              <a:defRPr/>
            </a:lvl1pPr>
          </a:lstStyle>
          <a:p>
            <a:fld id="{E0B35495-099F-4E1E-980A-FCF421BB8F64}" type="slidenum">
              <a:rPr lang="en-US" altLang="es-ES"/>
              <a:pPr/>
              <a:t>‹Nº›</a:t>
            </a:fld>
            <a:endParaRPr lang="en-US" altLang="es-ES"/>
          </a:p>
        </p:txBody>
      </p:sp>
    </p:spTree>
    <p:extLst>
      <p:ext uri="{BB962C8B-B14F-4D97-AF65-F5344CB8AC3E}">
        <p14:creationId xmlns:p14="http://schemas.microsoft.com/office/powerpoint/2010/main" val="1682501782"/>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txAndChart">
  <p:cSld name="Título, texto y gráfico">
    <p:spTree>
      <p:nvGrpSpPr>
        <p:cNvPr id="1" name=""/>
        <p:cNvGrpSpPr/>
        <p:nvPr/>
      </p:nvGrpSpPr>
      <p:grpSpPr>
        <a:xfrm>
          <a:off x="0" y="0"/>
          <a:ext cx="0" cy="0"/>
          <a:chOff x="0" y="0"/>
          <a:chExt cx="0" cy="0"/>
        </a:xfrm>
      </p:grpSpPr>
      <p:graphicFrame>
        <p:nvGraphicFramePr>
          <p:cNvPr id="5" name="Object 23">
            <a:extLst>
              <a:ext uri="{FF2B5EF4-FFF2-40B4-BE49-F238E27FC236}">
                <a16:creationId xmlns="" xmlns:a16="http://schemas.microsoft.com/office/drawing/2014/main" id="{7D213969-3F08-4B06-AE4F-9BF74A3D5C2B}"/>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59397" name="Foto de Photo Editor" r:id="rId3" imgW="5772956" imgH="1362265" progId="MSPhotoEd.3">
                  <p:embed/>
                </p:oleObj>
              </mc:Choice>
              <mc:Fallback>
                <p:oleObj name="Foto de Photo Editor" r:id="rId3" imgW="5772956" imgH="1362265" progId="MSPhotoEd.3">
                  <p:embed/>
                  <p:pic>
                    <p:nvPicPr>
                      <p:cNvPr id="5" name="Object 23">
                        <a:extLst>
                          <a:ext uri="{FF2B5EF4-FFF2-40B4-BE49-F238E27FC236}">
                            <a16:creationId xmlns="" xmlns:a16="http://schemas.microsoft.com/office/drawing/2014/main" id="{7D213969-3F08-4B06-AE4F-9BF74A3D5C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a:xfrm>
            <a:off x="703263" y="180975"/>
            <a:ext cx="7772400" cy="857250"/>
          </a:xfrm>
        </p:spPr>
        <p:txBody>
          <a:bodyPr/>
          <a:lstStyle/>
          <a:p>
            <a:r>
              <a:rPr lang="es-ES"/>
              <a:t>Haga clic para modificar el estilo de título del patrón</a:t>
            </a:r>
          </a:p>
        </p:txBody>
      </p:sp>
      <p:sp>
        <p:nvSpPr>
          <p:cNvPr id="3" name="2 Marcador de texto"/>
          <p:cNvSpPr>
            <a:spLocks noGrp="1"/>
          </p:cNvSpPr>
          <p:nvPr>
            <p:ph type="body" sz="half" idx="1"/>
          </p:nvPr>
        </p:nvSpPr>
        <p:spPr>
          <a:xfrm>
            <a:off x="755650" y="1143000"/>
            <a:ext cx="3810000" cy="30861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gráfico"/>
          <p:cNvSpPr>
            <a:spLocks noGrp="1"/>
          </p:cNvSpPr>
          <p:nvPr>
            <p:ph type="chart" sz="half" idx="2"/>
          </p:nvPr>
        </p:nvSpPr>
        <p:spPr>
          <a:xfrm>
            <a:off x="4718050" y="1143000"/>
            <a:ext cx="3810000" cy="3086100"/>
          </a:xfrm>
        </p:spPr>
        <p:txBody>
          <a:bodyPr rtlCol="0">
            <a:normAutofit/>
          </a:bodyPr>
          <a:lstStyle/>
          <a:p>
            <a:pPr lvl="0"/>
            <a:endParaRPr lang="es-ES" noProof="0"/>
          </a:p>
        </p:txBody>
      </p:sp>
      <p:sp>
        <p:nvSpPr>
          <p:cNvPr id="6" name="Rectangle 5">
            <a:extLst>
              <a:ext uri="{FF2B5EF4-FFF2-40B4-BE49-F238E27FC236}">
                <a16:creationId xmlns="" xmlns:a16="http://schemas.microsoft.com/office/drawing/2014/main" id="{53267987-FBA1-41A8-A4B2-6DE24AE501C2}"/>
              </a:ext>
            </a:extLst>
          </p:cNvPr>
          <p:cNvSpPr>
            <a:spLocks noGrp="1" noChangeArrowheads="1"/>
          </p:cNvSpPr>
          <p:nvPr>
            <p:ph type="ftr" sz="quarter"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_tradnl"/>
          </a:p>
        </p:txBody>
      </p:sp>
      <p:sp>
        <p:nvSpPr>
          <p:cNvPr id="7" name="Rectangle 6">
            <a:extLst>
              <a:ext uri="{FF2B5EF4-FFF2-40B4-BE49-F238E27FC236}">
                <a16:creationId xmlns="" xmlns:a16="http://schemas.microsoft.com/office/drawing/2014/main" id="{540AE249-8DE2-4B64-9861-B4A27B7E2EFE}"/>
              </a:ext>
            </a:extLst>
          </p:cNvPr>
          <p:cNvSpPr>
            <a:spLocks noGrp="1" noChangeArrowheads="1"/>
          </p:cNvSpPr>
          <p:nvPr>
            <p:ph type="sldNum" sz="quarter" idx="11"/>
          </p:nvPr>
        </p:nvSpPr>
        <p:spPr/>
        <p:txBody>
          <a:bodyPr/>
          <a:lstStyle>
            <a:lvl1pPr>
              <a:defRPr smtClean="0">
                <a:latin typeface="Arial" panose="020B0604020202020204" pitchFamily="34" charset="0"/>
                <a:ea typeface="ヒラギノ角ゴ Pro W3"/>
                <a:cs typeface="ヒラギノ角ゴ Pro W3"/>
              </a:defRPr>
            </a:lvl1pPr>
          </a:lstStyle>
          <a:p>
            <a:pPr>
              <a:defRPr/>
            </a:pPr>
            <a:fld id="{BA523EC8-6DC5-47AD-B11C-76C68DED54DD}" type="slidenum">
              <a:rPr lang="es-ES_tradnl" altLang="es-ES"/>
              <a:pPr>
                <a:defRPr/>
              </a:pPr>
              <a:t>‹Nº›</a:t>
            </a:fld>
            <a:endParaRPr lang="es-ES_tradnl" altLang="es-ES"/>
          </a:p>
        </p:txBody>
      </p:sp>
    </p:spTree>
    <p:extLst>
      <p:ext uri="{BB962C8B-B14F-4D97-AF65-F5344CB8AC3E}">
        <p14:creationId xmlns:p14="http://schemas.microsoft.com/office/powerpoint/2010/main" val="3050988287"/>
      </p:ext>
    </p:extLst>
  </p:cSld>
  <p:clrMapOvr>
    <a:masterClrMapping/>
  </p:clrMapOvr>
  <p:transition spd="slow"/>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type="chart">
  <p:cSld name="Título y gráfico">
    <p:spTree>
      <p:nvGrpSpPr>
        <p:cNvPr id="1" name=""/>
        <p:cNvGrpSpPr/>
        <p:nvPr/>
      </p:nvGrpSpPr>
      <p:grpSpPr>
        <a:xfrm>
          <a:off x="0" y="0"/>
          <a:ext cx="0" cy="0"/>
          <a:chOff x="0" y="0"/>
          <a:chExt cx="0" cy="0"/>
        </a:xfrm>
      </p:grpSpPr>
      <p:graphicFrame>
        <p:nvGraphicFramePr>
          <p:cNvPr id="4" name="Object 23">
            <a:extLst>
              <a:ext uri="{FF2B5EF4-FFF2-40B4-BE49-F238E27FC236}">
                <a16:creationId xmlns="" xmlns:a16="http://schemas.microsoft.com/office/drawing/2014/main" id="{23E35C34-1E22-4BE3-8BBC-02ECD7D91E3B}"/>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60421" name="Foto de Photo Editor" r:id="rId3" imgW="5772956" imgH="1362265" progId="MSPhotoEd.3">
                  <p:embed/>
                </p:oleObj>
              </mc:Choice>
              <mc:Fallback>
                <p:oleObj name="Foto de Photo Editor" r:id="rId3" imgW="5772956" imgH="1362265" progId="MSPhotoEd.3">
                  <p:embed/>
                  <p:pic>
                    <p:nvPicPr>
                      <p:cNvPr id="4" name="Object 23">
                        <a:extLst>
                          <a:ext uri="{FF2B5EF4-FFF2-40B4-BE49-F238E27FC236}">
                            <a16:creationId xmlns="" xmlns:a16="http://schemas.microsoft.com/office/drawing/2014/main" id="{23E35C34-1E22-4BE3-8BBC-02ECD7D91E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a:xfrm>
            <a:off x="703263" y="180975"/>
            <a:ext cx="7772400" cy="857250"/>
          </a:xfrm>
        </p:spPr>
        <p:txBody>
          <a:bodyPr/>
          <a:lstStyle/>
          <a:p>
            <a:r>
              <a:rPr lang="es-ES"/>
              <a:t>Haga clic para modificar el estilo de título del patrón</a:t>
            </a:r>
          </a:p>
        </p:txBody>
      </p:sp>
      <p:sp>
        <p:nvSpPr>
          <p:cNvPr id="3" name="2 Marcador de gráfico"/>
          <p:cNvSpPr>
            <a:spLocks noGrp="1"/>
          </p:cNvSpPr>
          <p:nvPr>
            <p:ph type="chart" idx="1"/>
          </p:nvPr>
        </p:nvSpPr>
        <p:spPr>
          <a:xfrm>
            <a:off x="755650" y="1143000"/>
            <a:ext cx="7772400" cy="3086100"/>
          </a:xfrm>
        </p:spPr>
        <p:txBody>
          <a:bodyPr rtlCol="0">
            <a:normAutofit/>
          </a:bodyPr>
          <a:lstStyle/>
          <a:p>
            <a:pPr lvl="0"/>
            <a:endParaRPr lang="es-ES" noProof="0"/>
          </a:p>
        </p:txBody>
      </p:sp>
      <p:sp>
        <p:nvSpPr>
          <p:cNvPr id="5" name="Rectangle 5">
            <a:extLst>
              <a:ext uri="{FF2B5EF4-FFF2-40B4-BE49-F238E27FC236}">
                <a16:creationId xmlns="" xmlns:a16="http://schemas.microsoft.com/office/drawing/2014/main" id="{29AE992C-119A-4793-99EB-2CCC87380294}"/>
              </a:ext>
            </a:extLst>
          </p:cNvPr>
          <p:cNvSpPr>
            <a:spLocks noGrp="1" noChangeArrowheads="1"/>
          </p:cNvSpPr>
          <p:nvPr>
            <p:ph type="ftr" sz="quarter"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_tradnl"/>
          </a:p>
        </p:txBody>
      </p:sp>
      <p:sp>
        <p:nvSpPr>
          <p:cNvPr id="6" name="Rectangle 6">
            <a:extLst>
              <a:ext uri="{FF2B5EF4-FFF2-40B4-BE49-F238E27FC236}">
                <a16:creationId xmlns="" xmlns:a16="http://schemas.microsoft.com/office/drawing/2014/main" id="{F93342D3-4B3B-42EF-BB8F-D2116C12F79B}"/>
              </a:ext>
            </a:extLst>
          </p:cNvPr>
          <p:cNvSpPr>
            <a:spLocks noGrp="1" noChangeArrowheads="1"/>
          </p:cNvSpPr>
          <p:nvPr>
            <p:ph type="sldNum" sz="quarter" idx="11"/>
          </p:nvPr>
        </p:nvSpPr>
        <p:spPr/>
        <p:txBody>
          <a:bodyPr/>
          <a:lstStyle>
            <a:lvl1pPr>
              <a:defRPr smtClean="0">
                <a:latin typeface="Arial" panose="020B0604020202020204" pitchFamily="34" charset="0"/>
                <a:ea typeface="ヒラギノ角ゴ Pro W3"/>
                <a:cs typeface="ヒラギノ角ゴ Pro W3"/>
              </a:defRPr>
            </a:lvl1pPr>
          </a:lstStyle>
          <a:p>
            <a:pPr>
              <a:defRPr/>
            </a:pPr>
            <a:fld id="{A764EE26-2363-4A2E-BC03-F3EA2BE599CE}" type="slidenum">
              <a:rPr lang="es-ES_tradnl" altLang="es-ES"/>
              <a:pPr>
                <a:defRPr/>
              </a:pPr>
              <a:t>‹Nº›</a:t>
            </a:fld>
            <a:endParaRPr lang="es-ES_tradnl" altLang="es-ES"/>
          </a:p>
        </p:txBody>
      </p:sp>
    </p:spTree>
    <p:extLst>
      <p:ext uri="{BB962C8B-B14F-4D97-AF65-F5344CB8AC3E}">
        <p14:creationId xmlns:p14="http://schemas.microsoft.com/office/powerpoint/2010/main" val="2149088314"/>
      </p:ext>
    </p:extLst>
  </p:cSld>
  <p:clrMapOvr>
    <a:masterClrMapping/>
  </p:clrMapOvr>
  <p:transition spd="slow"/>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type="objAndTwoObj">
  <p:cSld name="Título, 1 objeto y 2 objetos">
    <p:spTree>
      <p:nvGrpSpPr>
        <p:cNvPr id="1" name=""/>
        <p:cNvGrpSpPr/>
        <p:nvPr/>
      </p:nvGrpSpPr>
      <p:grpSpPr>
        <a:xfrm>
          <a:off x="0" y="0"/>
          <a:ext cx="0" cy="0"/>
          <a:chOff x="0" y="0"/>
          <a:chExt cx="0" cy="0"/>
        </a:xfrm>
      </p:grpSpPr>
      <p:graphicFrame>
        <p:nvGraphicFramePr>
          <p:cNvPr id="6" name="Object 97">
            <a:extLst>
              <a:ext uri="{FF2B5EF4-FFF2-40B4-BE49-F238E27FC236}">
                <a16:creationId xmlns="" xmlns:a16="http://schemas.microsoft.com/office/drawing/2014/main" id="{C57DA15C-4097-4270-9CF3-02AA638EED73}"/>
              </a:ext>
            </a:extLst>
          </p:cNvPr>
          <p:cNvGraphicFramePr>
            <a:graphicFrameLocks noChangeAspect="1"/>
          </p:cNvGraphicFramePr>
          <p:nvPr userDrawn="1"/>
        </p:nvGraphicFramePr>
        <p:xfrm>
          <a:off x="1" y="4902994"/>
          <a:ext cx="1357313" cy="240506"/>
        </p:xfrm>
        <a:graphic>
          <a:graphicData uri="http://schemas.openxmlformats.org/presentationml/2006/ole">
            <mc:AlternateContent xmlns:mc="http://schemas.openxmlformats.org/markup-compatibility/2006">
              <mc:Choice xmlns:v="urn:schemas-microsoft-com:vml" Requires="v">
                <p:oleObj spid="_x0000_s61445" name="Foto de Photo Editor" r:id="rId3" imgW="5772956" imgH="1362265" progId="MSPhotoEd.3">
                  <p:embed/>
                </p:oleObj>
              </mc:Choice>
              <mc:Fallback>
                <p:oleObj name="Foto de Photo Editor" r:id="rId3" imgW="5772956" imgH="1362265" progId="MSPhotoEd.3">
                  <p:embed/>
                  <p:pic>
                    <p:nvPicPr>
                      <p:cNvPr id="6" name="Object 97">
                        <a:extLst>
                          <a:ext uri="{FF2B5EF4-FFF2-40B4-BE49-F238E27FC236}">
                            <a16:creationId xmlns="" xmlns:a16="http://schemas.microsoft.com/office/drawing/2014/main" id="{C57DA15C-4097-4270-9CF3-02AA638EED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4902994"/>
                        <a:ext cx="1357313" cy="24050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7" name="Picture 91">
            <a:extLst>
              <a:ext uri="{FF2B5EF4-FFF2-40B4-BE49-F238E27FC236}">
                <a16:creationId xmlns="" xmlns:a16="http://schemas.microsoft.com/office/drawing/2014/main" id="{289ACE1F-E385-4880-8247-D228D97C43B0}"/>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l="33449" r="43813" b="50000"/>
          <a:stretch>
            <a:fillRect/>
          </a:stretch>
        </p:blipFill>
        <p:spPr bwMode="auto">
          <a:xfrm>
            <a:off x="8293100" y="4839891"/>
            <a:ext cx="850900" cy="303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 name="1 Título"/>
          <p:cNvSpPr>
            <a:spLocks noGrp="1"/>
          </p:cNvSpPr>
          <p:nvPr>
            <p:ph type="title"/>
          </p:nvPr>
        </p:nvSpPr>
        <p:spPr>
          <a:xfrm>
            <a:off x="455614" y="228600"/>
            <a:ext cx="8277225" cy="809625"/>
          </a:xfrm>
        </p:spPr>
        <p:txBody>
          <a:bodyPr/>
          <a:lstStyle/>
          <a:p>
            <a:r>
              <a:rPr lang="es-ES"/>
              <a:t>Haga clic para modificar el estilo de título del patrón</a:t>
            </a:r>
          </a:p>
        </p:txBody>
      </p:sp>
      <p:sp>
        <p:nvSpPr>
          <p:cNvPr id="3" name="2 Marcador de contenido"/>
          <p:cNvSpPr>
            <a:spLocks noGrp="1"/>
          </p:cNvSpPr>
          <p:nvPr>
            <p:ph sz="half" idx="1"/>
          </p:nvPr>
        </p:nvSpPr>
        <p:spPr>
          <a:xfrm>
            <a:off x="457202" y="1200150"/>
            <a:ext cx="4062413" cy="325755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quarter" idx="2"/>
          </p:nvPr>
        </p:nvSpPr>
        <p:spPr>
          <a:xfrm>
            <a:off x="4672014" y="1200150"/>
            <a:ext cx="4062412" cy="15716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contenido"/>
          <p:cNvSpPr>
            <a:spLocks noGrp="1"/>
          </p:cNvSpPr>
          <p:nvPr>
            <p:ph sz="quarter" idx="3"/>
          </p:nvPr>
        </p:nvSpPr>
        <p:spPr>
          <a:xfrm>
            <a:off x="4672014" y="2886075"/>
            <a:ext cx="4062412" cy="15716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31139233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8788" y="171450"/>
            <a:ext cx="8229600" cy="685800"/>
          </a:xfrm>
        </p:spPr>
        <p:txBody>
          <a:bodyPr/>
          <a:lstStyle/>
          <a:p>
            <a:r>
              <a:rPr lang="en-US"/>
              <a:t>Click to edit Master title style</a:t>
            </a:r>
          </a:p>
        </p:txBody>
      </p:sp>
      <p:sp>
        <p:nvSpPr>
          <p:cNvPr id="3" name="Table Placeholder 2"/>
          <p:cNvSpPr>
            <a:spLocks noGrp="1"/>
          </p:cNvSpPr>
          <p:nvPr>
            <p:ph type="tbl" idx="1"/>
          </p:nvPr>
        </p:nvSpPr>
        <p:spPr>
          <a:xfrm>
            <a:off x="458788" y="1315642"/>
            <a:ext cx="8229600" cy="3313509"/>
          </a:xfrm>
        </p:spPr>
        <p:txBody>
          <a:bodyPr/>
          <a:lstStyle/>
          <a:p>
            <a:pPr lvl="0"/>
            <a:r>
              <a:rPr lang="en-US" noProof="0" dirty="0"/>
              <a:t>Click icon to add table</a:t>
            </a:r>
          </a:p>
        </p:txBody>
      </p:sp>
      <p:sp>
        <p:nvSpPr>
          <p:cNvPr id="4" name="Rectangle 4">
            <a:extLst>
              <a:ext uri="{FF2B5EF4-FFF2-40B4-BE49-F238E27FC236}">
                <a16:creationId xmlns="" xmlns:a16="http://schemas.microsoft.com/office/drawing/2014/main" id="{C8C9B00B-B6B6-DF4D-8BB1-50ED20C9D9B6}"/>
              </a:ext>
            </a:extLst>
          </p:cNvPr>
          <p:cNvSpPr>
            <a:spLocks noGrp="1" noChangeArrowheads="1"/>
          </p:cNvSpPr>
          <p:nvPr>
            <p:ph type="sldNum" sz="quarter" idx="10"/>
          </p:nvPr>
        </p:nvSpPr>
        <p:spPr/>
        <p:txBody>
          <a:bodyPr/>
          <a:lstStyle>
            <a:lvl1pPr>
              <a:defRPr/>
            </a:lvl1pPr>
          </a:lstStyle>
          <a:p>
            <a:fld id="{5CDF755C-5B6E-4BA1-89D2-0581F2124C48}" type="slidenum">
              <a:rPr lang="en-US" altLang="es-ES"/>
              <a:pPr/>
              <a:t>‹Nº›</a:t>
            </a:fld>
            <a:endParaRPr lang="en-US" altLang="es-ES"/>
          </a:p>
        </p:txBody>
      </p:sp>
    </p:spTree>
    <p:extLst>
      <p:ext uri="{BB962C8B-B14F-4D97-AF65-F5344CB8AC3E}">
        <p14:creationId xmlns:p14="http://schemas.microsoft.com/office/powerpoint/2010/main" val="3819455360"/>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788" y="171450"/>
            <a:ext cx="8229600" cy="685800"/>
          </a:xfrm>
        </p:spPr>
        <p:txBody>
          <a:bodyPr/>
          <a:lstStyle/>
          <a:p>
            <a:r>
              <a:rPr lang="en-US"/>
              <a:t>Click to edit Master title style</a:t>
            </a:r>
          </a:p>
        </p:txBody>
      </p:sp>
      <p:sp>
        <p:nvSpPr>
          <p:cNvPr id="3" name="Text Placeholder 2"/>
          <p:cNvSpPr>
            <a:spLocks noGrp="1"/>
          </p:cNvSpPr>
          <p:nvPr>
            <p:ph type="body" sz="half" idx="1"/>
          </p:nvPr>
        </p:nvSpPr>
        <p:spPr>
          <a:xfrm>
            <a:off x="458788" y="1315642"/>
            <a:ext cx="4038600" cy="33135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9792" y="1315642"/>
            <a:ext cx="4038600" cy="33135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 xmlns:a16="http://schemas.microsoft.com/office/drawing/2014/main" id="{6BFD8B36-220C-F14D-B31A-1A2E281A7774}"/>
              </a:ext>
            </a:extLst>
          </p:cNvPr>
          <p:cNvSpPr>
            <a:spLocks noGrp="1" noChangeArrowheads="1"/>
          </p:cNvSpPr>
          <p:nvPr>
            <p:ph type="sldNum" sz="quarter" idx="10"/>
          </p:nvPr>
        </p:nvSpPr>
        <p:spPr/>
        <p:txBody>
          <a:bodyPr/>
          <a:lstStyle>
            <a:lvl1pPr>
              <a:defRPr/>
            </a:lvl1pPr>
          </a:lstStyle>
          <a:p>
            <a:fld id="{A3D2C4D8-8AD3-411F-AC6F-15F39C4F0F38}" type="slidenum">
              <a:rPr lang="en-US" altLang="es-ES"/>
              <a:pPr/>
              <a:t>‹Nº›</a:t>
            </a:fld>
            <a:endParaRPr lang="en-US" altLang="es-ES"/>
          </a:p>
        </p:txBody>
      </p:sp>
    </p:spTree>
    <p:extLst>
      <p:ext uri="{BB962C8B-B14F-4D97-AF65-F5344CB8AC3E}">
        <p14:creationId xmlns:p14="http://schemas.microsoft.com/office/powerpoint/2010/main" val="765803341"/>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p>
        </p:txBody>
      </p:sp>
      <p:sp>
        <p:nvSpPr>
          <p:cNvPr id="4" name="Table Placeholder 3"/>
          <p:cNvSpPr>
            <a:spLocks noGrp="1"/>
          </p:cNvSpPr>
          <p:nvPr>
            <p:ph type="tbl" sz="quarter" idx="10"/>
          </p:nvPr>
        </p:nvSpPr>
        <p:spPr>
          <a:xfrm>
            <a:off x="512064" y="1337084"/>
            <a:ext cx="8119872" cy="2893219"/>
          </a:xfrm>
        </p:spPr>
        <p:txBody>
          <a:bodyPr/>
          <a:lstStyle/>
          <a:p>
            <a:pPr lvl="0"/>
            <a:r>
              <a:rPr lang="en-US" noProof="0" dirty="0"/>
              <a:t>Click icon to add table</a:t>
            </a:r>
          </a:p>
        </p:txBody>
      </p:sp>
      <p:sp>
        <p:nvSpPr>
          <p:cNvPr id="6" name="Text Placeholder 6"/>
          <p:cNvSpPr>
            <a:spLocks noGrp="1"/>
          </p:cNvSpPr>
          <p:nvPr>
            <p:ph type="body" sz="quarter" idx="11"/>
          </p:nvPr>
        </p:nvSpPr>
        <p:spPr>
          <a:xfrm>
            <a:off x="512763" y="960130"/>
            <a:ext cx="8120062" cy="369332"/>
          </a:xfrm>
        </p:spPr>
        <p:txBody>
          <a:bodyPr>
            <a:noAutofit/>
          </a:bodyPr>
          <a:lstStyle>
            <a:lvl1pPr>
              <a:buFontTx/>
              <a:buNone/>
              <a:defRPr sz="20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a:t>Click to edit Master text styles</a:t>
            </a:r>
          </a:p>
        </p:txBody>
      </p:sp>
      <p:sp>
        <p:nvSpPr>
          <p:cNvPr id="5" name="Rectangle 4">
            <a:extLst>
              <a:ext uri="{FF2B5EF4-FFF2-40B4-BE49-F238E27FC236}">
                <a16:creationId xmlns="" xmlns:a16="http://schemas.microsoft.com/office/drawing/2014/main" id="{93EEB98E-A9FA-F342-ADDC-86A57A291590}"/>
              </a:ext>
            </a:extLst>
          </p:cNvPr>
          <p:cNvSpPr>
            <a:spLocks noGrp="1" noChangeArrowheads="1"/>
          </p:cNvSpPr>
          <p:nvPr>
            <p:ph type="sldNum" sz="quarter" idx="12"/>
          </p:nvPr>
        </p:nvSpPr>
        <p:spPr>
          <a:ln/>
        </p:spPr>
        <p:txBody>
          <a:bodyPr/>
          <a:lstStyle>
            <a:lvl1pPr>
              <a:defRPr/>
            </a:lvl1pPr>
          </a:lstStyle>
          <a:p>
            <a:fld id="{5D5557D6-14F7-41A6-8950-62D8AE101AEF}" type="slidenum">
              <a:rPr lang="en-US" altLang="es-ES"/>
              <a:pPr/>
              <a:t>‹Nº›</a:t>
            </a:fld>
            <a:endParaRPr lang="en-US" altLang="es-ES"/>
          </a:p>
        </p:txBody>
      </p:sp>
    </p:spTree>
    <p:extLst>
      <p:ext uri="{BB962C8B-B14F-4D97-AF65-F5344CB8AC3E}">
        <p14:creationId xmlns:p14="http://schemas.microsoft.com/office/powerpoint/2010/main" val="238592746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 name="Rectangle 13">
            <a:extLst>
              <a:ext uri="{FF2B5EF4-FFF2-40B4-BE49-F238E27FC236}">
                <a16:creationId xmlns="" xmlns:a16="http://schemas.microsoft.com/office/drawing/2014/main" id="{DDDA4908-0347-B24B-9A50-2DDB85DBAE83}"/>
              </a:ext>
            </a:extLst>
          </p:cNvPr>
          <p:cNvSpPr>
            <a:spLocks noChangeArrowheads="1"/>
          </p:cNvSpPr>
          <p:nvPr/>
        </p:nvSpPr>
        <p:spPr bwMode="auto">
          <a:xfrm flipV="1">
            <a:off x="0" y="0"/>
            <a:ext cx="9144000" cy="2158604"/>
          </a:xfrm>
          <a:prstGeom prst="rect">
            <a:avLst/>
          </a:prstGeom>
          <a:gradFill rotWithShape="1">
            <a:gsLst>
              <a:gs pos="0">
                <a:srgbClr val="111D2D"/>
              </a:gs>
              <a:gs pos="100000">
                <a:srgbClr val="144481"/>
              </a:gs>
            </a:gsLst>
            <a:lin ang="16200000"/>
          </a:gradFill>
          <a:ln>
            <a:noFill/>
          </a:ln>
          <a:effectLst>
            <a:outerShdw dist="38100" algn="ctr" rotWithShape="0">
              <a:srgbClr val="000000">
                <a:alpha val="50000"/>
              </a:srgbClr>
            </a:outerShdw>
          </a:effectLst>
          <a:extLst/>
        </p:spPr>
        <p:txBody>
          <a:bodyPr rot="10800000" wrap="none" lIns="76146" tIns="38070" rIns="76146" bIns="38070" anchor="ct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defTabSz="913960" fontAlgn="base">
              <a:spcBef>
                <a:spcPct val="0"/>
              </a:spcBef>
              <a:spcAft>
                <a:spcPct val="0"/>
              </a:spcAft>
              <a:defRPr/>
            </a:pPr>
            <a:endParaRPr lang="en-US" altLang="es-ES">
              <a:solidFill>
                <a:srgbClr val="000000"/>
              </a:solidFill>
              <a:latin typeface="Constantia" panose="02030602050306030303" pitchFamily="18" charset="0"/>
            </a:endParaRPr>
          </a:p>
        </p:txBody>
      </p:sp>
      <p:pic>
        <p:nvPicPr>
          <p:cNvPr id="5" name="Picture 8" descr="bar.png"/>
          <p:cNvPicPr>
            <a:picLocks noChangeAspect="1"/>
          </p:cNvPicPr>
          <p:nvPr/>
        </p:nvPicPr>
        <p:blipFill>
          <a:blip r:embed="rId2">
            <a:extLst>
              <a:ext uri="{28A0092B-C50C-407E-A947-70E740481C1C}">
                <a14:useLocalDpi xmlns:a14="http://schemas.microsoft.com/office/drawing/2010/main" val="0"/>
              </a:ext>
            </a:extLst>
          </a:blip>
          <a:srcRect l="1587" t="20961" r="3174" b="8331"/>
          <a:stretch>
            <a:fillRect/>
          </a:stretch>
        </p:blipFill>
        <p:spPr bwMode="auto">
          <a:xfrm>
            <a:off x="0" y="2141936"/>
            <a:ext cx="914400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23189" y="4556651"/>
            <a:ext cx="26797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1371600" y="2591377"/>
            <a:ext cx="6400800" cy="520124"/>
          </a:xfrm>
        </p:spPr>
        <p:txBody>
          <a:bodyPr/>
          <a:lstStyle>
            <a:lvl1pPr marL="0" indent="0" algn="ctr">
              <a:buNone/>
              <a:defRPr/>
            </a:lvl1pPr>
            <a:lvl2pPr marL="380730" indent="0" algn="ctr">
              <a:buNone/>
              <a:defRPr/>
            </a:lvl2pPr>
            <a:lvl3pPr marL="761460" indent="0" algn="ctr">
              <a:buNone/>
              <a:defRPr/>
            </a:lvl3pPr>
            <a:lvl4pPr marL="1142188" indent="0" algn="ctr">
              <a:buNone/>
              <a:defRPr/>
            </a:lvl4pPr>
            <a:lvl5pPr marL="1522902" indent="0" algn="ctr">
              <a:buNone/>
              <a:defRPr/>
            </a:lvl5pPr>
            <a:lvl6pPr marL="1903630" indent="0" algn="ctr">
              <a:buNone/>
              <a:defRPr/>
            </a:lvl6pPr>
            <a:lvl7pPr marL="2284358" indent="0" algn="ctr">
              <a:buNone/>
              <a:defRPr/>
            </a:lvl7pPr>
            <a:lvl8pPr marL="2665080" indent="0" algn="ctr">
              <a:buNone/>
              <a:defRPr/>
            </a:lvl8pPr>
            <a:lvl9pPr marL="3045804" indent="0" algn="ctr">
              <a:buNone/>
              <a:defRPr/>
            </a:lvl9pPr>
          </a:lstStyle>
          <a:p>
            <a:endParaRPr lang="en-US" dirty="0"/>
          </a:p>
        </p:txBody>
      </p:sp>
      <p:sp>
        <p:nvSpPr>
          <p:cNvPr id="8" name="Title 7"/>
          <p:cNvSpPr>
            <a:spLocks noGrp="1"/>
          </p:cNvSpPr>
          <p:nvPr>
            <p:ph type="title"/>
          </p:nvPr>
        </p:nvSpPr>
        <p:spPr>
          <a:xfrm>
            <a:off x="457200" y="205978"/>
            <a:ext cx="8229600" cy="857250"/>
          </a:xfrm>
          <a:prstGeom prst="rect">
            <a:avLst/>
          </a:prstGeom>
        </p:spPr>
        <p:txBody>
          <a:bodyPr anchor="b"/>
          <a:lstStyle/>
          <a:p>
            <a:endParaRPr lang="en-US" dirty="0"/>
          </a:p>
        </p:txBody>
      </p:sp>
      <p:sp>
        <p:nvSpPr>
          <p:cNvPr id="7" name="Rectangle 8">
            <a:extLst>
              <a:ext uri="{FF2B5EF4-FFF2-40B4-BE49-F238E27FC236}">
                <a16:creationId xmlns="" xmlns:a16="http://schemas.microsoft.com/office/drawing/2014/main" id="{4D32B220-08D5-E946-94E5-00A292B92A81}"/>
              </a:ext>
            </a:extLst>
          </p:cNvPr>
          <p:cNvSpPr>
            <a:spLocks noGrp="1" noChangeArrowheads="1"/>
          </p:cNvSpPr>
          <p:nvPr>
            <p:ph type="sldNum" sz="quarter" idx="10"/>
          </p:nvPr>
        </p:nvSpPr>
        <p:spPr>
          <a:xfrm>
            <a:off x="0" y="4981577"/>
            <a:ext cx="304800" cy="161925"/>
          </a:xfrm>
        </p:spPr>
        <p:txBody>
          <a:bodyPr/>
          <a:lstStyle>
            <a:lvl1pPr>
              <a:defRPr>
                <a:latin typeface="Arial" pitchFamily="34" charset="0"/>
              </a:defRPr>
            </a:lvl1pPr>
          </a:lstStyle>
          <a:p>
            <a:fld id="{B62596B8-CCD3-4C08-B982-9B1C988C07C3}" type="slidenum">
              <a:rPr lang="en-US" altLang="es-ES"/>
              <a:pPr/>
              <a:t>‹Nº›</a:t>
            </a:fld>
            <a:endParaRPr lang="en-US" altLang="es-ES"/>
          </a:p>
        </p:txBody>
      </p:sp>
    </p:spTree>
    <p:extLst>
      <p:ext uri="{BB962C8B-B14F-4D97-AF65-F5344CB8AC3E}">
        <p14:creationId xmlns:p14="http://schemas.microsoft.com/office/powerpoint/2010/main" val="1878632490"/>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4" name="Picture 1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01000" y="4911458"/>
            <a:ext cx="1071034" cy="207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p:txBody>
          <a:bodyPr/>
          <a:lstStyle>
            <a:lvl1pPr>
              <a:buClr>
                <a:srgbClr val="FFFF00"/>
              </a:buClr>
              <a:defRPr b="1"/>
            </a:lvl1pPr>
            <a:lvl2pPr>
              <a:buClr>
                <a:srgbClr val="FFFF00"/>
              </a:buClr>
              <a:defRPr b="1"/>
            </a:lvl2pPr>
            <a:lvl3pPr>
              <a:buClr>
                <a:srgbClr val="FFFF00"/>
              </a:buClr>
              <a:defRPr sz="1500" b="1"/>
            </a:lvl3pPr>
            <a:lvl4pPr>
              <a:buClr>
                <a:srgbClr val="FFFF00"/>
              </a:buClr>
              <a:defRPr sz="1300" b="1"/>
            </a:lvl4pPr>
            <a:lvl5pPr>
              <a:buClr>
                <a:srgbClr val="FFFF00"/>
              </a:buClr>
              <a:defRPr sz="1200" b="1"/>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p:cNvSpPr>
            <a:spLocks noGrp="1"/>
          </p:cNvSpPr>
          <p:nvPr>
            <p:ph type="title"/>
          </p:nvPr>
        </p:nvSpPr>
        <p:spPr>
          <a:xfrm>
            <a:off x="457200" y="166456"/>
            <a:ext cx="8229600" cy="602204"/>
          </a:xfrm>
          <a:prstGeom prst="rect">
            <a:avLst/>
          </a:prstGeom>
        </p:spPr>
        <p:txBody>
          <a:bodyPr anchor="b"/>
          <a:lstStyle>
            <a:lvl1pPr algn="l">
              <a:defRPr sz="2700">
                <a:latin typeface="Calibri" panose="020F0502020204030204" pitchFamily="34" charset="0"/>
              </a:defRPr>
            </a:lvl1pPr>
          </a:lstStyle>
          <a:p>
            <a:endParaRPr lang="en-US" dirty="0"/>
          </a:p>
        </p:txBody>
      </p:sp>
      <p:sp>
        <p:nvSpPr>
          <p:cNvPr id="5" name="Rectangle 8">
            <a:extLst>
              <a:ext uri="{FF2B5EF4-FFF2-40B4-BE49-F238E27FC236}">
                <a16:creationId xmlns="" xmlns:a16="http://schemas.microsoft.com/office/drawing/2014/main" id="{7534FB6B-87C1-3A48-BD09-A5162497B17E}"/>
              </a:ext>
            </a:extLst>
          </p:cNvPr>
          <p:cNvSpPr>
            <a:spLocks noGrp="1" noChangeArrowheads="1"/>
          </p:cNvSpPr>
          <p:nvPr>
            <p:ph type="sldNum" sz="quarter" idx="10"/>
          </p:nvPr>
        </p:nvSpPr>
        <p:spPr>
          <a:xfrm>
            <a:off x="0" y="4975623"/>
            <a:ext cx="352778" cy="167878"/>
          </a:xfrm>
        </p:spPr>
        <p:txBody>
          <a:bodyPr/>
          <a:lstStyle>
            <a:lvl1pPr>
              <a:defRPr>
                <a:latin typeface="Arial" pitchFamily="34" charset="0"/>
              </a:defRPr>
            </a:lvl1pPr>
          </a:lstStyle>
          <a:p>
            <a:fld id="{5E9CFDED-9FB8-4429-BB63-1CB73A06DC6B}" type="slidenum">
              <a:rPr lang="en-US" altLang="es-ES"/>
              <a:pPr/>
              <a:t>‹Nº›</a:t>
            </a:fld>
            <a:endParaRPr lang="en-US" altLang="es-ES"/>
          </a:p>
        </p:txBody>
      </p:sp>
    </p:spTree>
    <p:extLst>
      <p:ext uri="{BB962C8B-B14F-4D97-AF65-F5344CB8AC3E}">
        <p14:creationId xmlns:p14="http://schemas.microsoft.com/office/powerpoint/2010/main" val="405262764"/>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000"/>
            </a:lvl1pPr>
          </a:lstStyle>
          <a:p>
            <a:r>
              <a:rPr lang="en-US" dirty="0"/>
              <a:t>Click to edit Master title style</a:t>
            </a:r>
            <a:endParaRPr lang="en-GB" dirty="0"/>
          </a:p>
        </p:txBody>
      </p:sp>
      <p:sp>
        <p:nvSpPr>
          <p:cNvPr id="3" name="Slide Number Placeholder 5">
            <a:extLst>
              <a:ext uri="{FF2B5EF4-FFF2-40B4-BE49-F238E27FC236}">
                <a16:creationId xmlns="" xmlns:a16="http://schemas.microsoft.com/office/drawing/2014/main" id="{E9CB6404-8A7E-A647-93A5-3A5A0EBE367E}"/>
              </a:ext>
            </a:extLst>
          </p:cNvPr>
          <p:cNvSpPr>
            <a:spLocks noGrp="1"/>
          </p:cNvSpPr>
          <p:nvPr>
            <p:ph type="sldNum" sz="quarter" idx="10"/>
          </p:nvPr>
        </p:nvSpPr>
        <p:spPr/>
        <p:txBody>
          <a:bodyPr/>
          <a:lstStyle>
            <a:lvl1pPr>
              <a:defRPr sz="1000">
                <a:solidFill>
                  <a:srgbClr val="FFFFFF"/>
                </a:solidFill>
                <a:latin typeface="Arial" pitchFamily="34" charset="0"/>
              </a:defRPr>
            </a:lvl1pPr>
          </a:lstStyle>
          <a:p>
            <a:fld id="{927F5C24-96DE-4886-871C-F3A7ACD8C69E}" type="slidenum">
              <a:rPr lang="en-GB" altLang="en-US"/>
              <a:pPr/>
              <a:t>‹Nº›</a:t>
            </a:fld>
            <a:endParaRPr lang="en-GB" altLang="en-US"/>
          </a:p>
        </p:txBody>
      </p:sp>
      <p:sp>
        <p:nvSpPr>
          <p:cNvPr id="4" name="Footer Placeholder 3">
            <a:extLst>
              <a:ext uri="{FF2B5EF4-FFF2-40B4-BE49-F238E27FC236}">
                <a16:creationId xmlns="" xmlns:a16="http://schemas.microsoft.com/office/drawing/2014/main" id="{20E9475E-6775-B247-971F-64B5A2ED4FF0}"/>
              </a:ext>
            </a:extLst>
          </p:cNvPr>
          <p:cNvSpPr>
            <a:spLocks noGrp="1"/>
          </p:cNvSpPr>
          <p:nvPr>
            <p:ph type="ftr" sz="quarter" idx="11"/>
          </p:nvPr>
        </p:nvSpPr>
        <p:spPr>
          <a:xfrm>
            <a:off x="3124200" y="4767264"/>
            <a:ext cx="2895600" cy="273844"/>
          </a:xfrm>
          <a:prstGeom prst="rect">
            <a:avLst/>
          </a:prstGeom>
        </p:spPr>
        <p:txBody>
          <a:bodyPr lIns="76146" tIns="38070" rIns="76146" bIns="38070"/>
          <a:lstStyle>
            <a:lvl1pPr eaLnBrk="1" hangingPunct="1">
              <a:defRPr>
                <a:solidFill>
                  <a:prstClr val="white">
                    <a:tint val="75000"/>
                  </a:prstClr>
                </a:solidFill>
                <a:latin typeface="Arial"/>
                <a:ea typeface="+mn-ea"/>
                <a:cs typeface="+mn-cs"/>
              </a:defRPr>
            </a:lvl1pPr>
          </a:lstStyle>
          <a:p>
            <a:pPr defTabSz="913960" fontAlgn="base">
              <a:spcBef>
                <a:spcPct val="0"/>
              </a:spcBef>
              <a:spcAft>
                <a:spcPct val="0"/>
              </a:spcAft>
              <a:defRPr/>
            </a:pPr>
            <a:endParaRPr lang="en-GB"/>
          </a:p>
        </p:txBody>
      </p:sp>
    </p:spTree>
    <p:extLst>
      <p:ext uri="{BB962C8B-B14F-4D97-AF65-F5344CB8AC3E}">
        <p14:creationId xmlns:p14="http://schemas.microsoft.com/office/powerpoint/2010/main" val="101465580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788" y="149328"/>
            <a:ext cx="8229600" cy="685800"/>
          </a:xfrm>
        </p:spPr>
        <p:txBody>
          <a:bodyPr/>
          <a:lstStyle>
            <a:lvl1pPr algn="l">
              <a:defRPr sz="2700"/>
            </a:lvl1pPr>
          </a:lstStyle>
          <a:p>
            <a:r>
              <a:rPr lang="en-US" dirty="0"/>
              <a:t>Click to edit Master title style</a:t>
            </a:r>
          </a:p>
        </p:txBody>
      </p:sp>
      <p:sp>
        <p:nvSpPr>
          <p:cNvPr id="3" name="Content Placeholder 2"/>
          <p:cNvSpPr>
            <a:spLocks noGrp="1"/>
          </p:cNvSpPr>
          <p:nvPr>
            <p:ph idx="1"/>
          </p:nvPr>
        </p:nvSpPr>
        <p:spPr>
          <a:xfrm>
            <a:off x="458788" y="1073946"/>
            <a:ext cx="8229600" cy="355520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a:extLst>
              <a:ext uri="{FF2B5EF4-FFF2-40B4-BE49-F238E27FC236}">
                <a16:creationId xmlns="" xmlns:a16="http://schemas.microsoft.com/office/drawing/2014/main" id="{864B8550-4110-044F-834E-CBAF9ED103DA}"/>
              </a:ext>
            </a:extLst>
          </p:cNvPr>
          <p:cNvSpPr>
            <a:spLocks noGrp="1" noChangeArrowheads="1"/>
          </p:cNvSpPr>
          <p:nvPr>
            <p:ph type="sldNum" sz="quarter" idx="10"/>
          </p:nvPr>
        </p:nvSpPr>
        <p:spPr/>
        <p:txBody>
          <a:bodyPr/>
          <a:lstStyle>
            <a:lvl1pPr>
              <a:defRPr/>
            </a:lvl1pPr>
          </a:lstStyle>
          <a:p>
            <a:fld id="{63EE6FA5-CE31-4690-BAAF-0DE97034A5FA}" type="slidenum">
              <a:rPr lang="en-US" altLang="es-ES"/>
              <a:pPr/>
              <a:t>‹Nº›</a:t>
            </a:fld>
            <a:endParaRPr lang="en-US" altLang="es-ES"/>
          </a:p>
        </p:txBody>
      </p:sp>
    </p:spTree>
    <p:extLst>
      <p:ext uri="{BB962C8B-B14F-4D97-AF65-F5344CB8AC3E}">
        <p14:creationId xmlns:p14="http://schemas.microsoft.com/office/powerpoint/2010/main" val="4175348967"/>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000"/>
            </a:lvl1pPr>
          </a:lstStyle>
          <a:p>
            <a:r>
              <a:rPr lang="en-US" dirty="0"/>
              <a:t>Click to edit Master title style</a:t>
            </a:r>
            <a:endParaRPr lang="en-GB" dirty="0"/>
          </a:p>
        </p:txBody>
      </p:sp>
      <p:sp>
        <p:nvSpPr>
          <p:cNvPr id="3" name="Slide Number Placeholder 5">
            <a:extLst>
              <a:ext uri="{FF2B5EF4-FFF2-40B4-BE49-F238E27FC236}">
                <a16:creationId xmlns="" xmlns:a16="http://schemas.microsoft.com/office/drawing/2014/main" id="{8DEE7B46-927B-5C4B-9883-F6E74507594E}"/>
              </a:ext>
            </a:extLst>
          </p:cNvPr>
          <p:cNvSpPr>
            <a:spLocks noGrp="1"/>
          </p:cNvSpPr>
          <p:nvPr>
            <p:ph type="sldNum" sz="quarter" idx="10"/>
          </p:nvPr>
        </p:nvSpPr>
        <p:spPr/>
        <p:txBody>
          <a:bodyPr/>
          <a:lstStyle>
            <a:lvl1pPr>
              <a:defRPr sz="1000">
                <a:solidFill>
                  <a:srgbClr val="FFFFFF"/>
                </a:solidFill>
                <a:latin typeface="Arial" pitchFamily="34" charset="0"/>
              </a:defRPr>
            </a:lvl1pPr>
          </a:lstStyle>
          <a:p>
            <a:fld id="{DDE86104-1B63-4BAF-BF66-35ED40C64495}" type="slidenum">
              <a:rPr lang="en-GB" altLang="en-US"/>
              <a:pPr/>
              <a:t>‹Nº›</a:t>
            </a:fld>
            <a:endParaRPr lang="en-GB" altLang="en-US"/>
          </a:p>
        </p:txBody>
      </p:sp>
      <p:sp>
        <p:nvSpPr>
          <p:cNvPr id="4" name="Footer Placeholder 3">
            <a:extLst>
              <a:ext uri="{FF2B5EF4-FFF2-40B4-BE49-F238E27FC236}">
                <a16:creationId xmlns="" xmlns:a16="http://schemas.microsoft.com/office/drawing/2014/main" id="{B2E1B6FE-D104-1942-BAB4-559FE5ECC139}"/>
              </a:ext>
            </a:extLst>
          </p:cNvPr>
          <p:cNvSpPr>
            <a:spLocks noGrp="1"/>
          </p:cNvSpPr>
          <p:nvPr>
            <p:ph type="ftr" sz="quarter" idx="11"/>
          </p:nvPr>
        </p:nvSpPr>
        <p:spPr>
          <a:xfrm>
            <a:off x="3124200" y="4767264"/>
            <a:ext cx="2895600" cy="273844"/>
          </a:xfrm>
          <a:prstGeom prst="rect">
            <a:avLst/>
          </a:prstGeom>
        </p:spPr>
        <p:txBody>
          <a:bodyPr lIns="76146" tIns="38070" rIns="76146" bIns="38070"/>
          <a:lstStyle>
            <a:lvl1pPr eaLnBrk="1" hangingPunct="1">
              <a:defRPr>
                <a:solidFill>
                  <a:prstClr val="white">
                    <a:tint val="75000"/>
                  </a:prstClr>
                </a:solidFill>
                <a:latin typeface="Arial"/>
                <a:ea typeface="+mn-ea"/>
                <a:cs typeface="+mn-cs"/>
              </a:defRPr>
            </a:lvl1pPr>
          </a:lstStyle>
          <a:p>
            <a:pPr defTabSz="913960" fontAlgn="base">
              <a:spcBef>
                <a:spcPct val="0"/>
              </a:spcBef>
              <a:spcAft>
                <a:spcPct val="0"/>
              </a:spcAft>
              <a:defRPr/>
            </a:pPr>
            <a:endParaRPr lang="en-GB"/>
          </a:p>
        </p:txBody>
      </p:sp>
    </p:spTree>
    <p:extLst>
      <p:ext uri="{BB962C8B-B14F-4D97-AF65-F5344CB8AC3E}">
        <p14:creationId xmlns:p14="http://schemas.microsoft.com/office/powerpoint/2010/main" val="2764747259"/>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51"/>
            <a:ext cx="7772400" cy="1102519"/>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a:t>Haga clic para modificar el estilo de subtítulo del patrón</a:t>
            </a:r>
          </a:p>
        </p:txBody>
      </p:sp>
      <p:sp>
        <p:nvSpPr>
          <p:cNvPr id="4" name="3 Marcador de fecha">
            <a:extLst>
              <a:ext uri="{FF2B5EF4-FFF2-40B4-BE49-F238E27FC236}">
                <a16:creationId xmlns="" xmlns:a16="http://schemas.microsoft.com/office/drawing/2014/main" id="{A56A897E-E9EC-44EC-8AE5-2C05F6387667}"/>
              </a:ext>
            </a:extLst>
          </p:cNvPr>
          <p:cNvSpPr>
            <a:spLocks noGrp="1"/>
          </p:cNvSpPr>
          <p:nvPr>
            <p:ph type="dt" sz="half" idx="10"/>
          </p:nvPr>
        </p:nvSpPr>
        <p:spPr/>
        <p:txBody>
          <a:bodyPr/>
          <a:lstStyle>
            <a:lvl1pPr>
              <a:defRPr/>
            </a:lvl1pPr>
          </a:lstStyle>
          <a:p>
            <a:pPr>
              <a:defRPr/>
            </a:pPr>
            <a:fld id="{0CA1C307-4231-45F8-A714-E25439249FE0}"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4BAF129D-C7F8-426B-B562-BA84707BBDFA}"/>
              </a:ext>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a:ext uri="{FF2B5EF4-FFF2-40B4-BE49-F238E27FC236}">
                <a16:creationId xmlns="" xmlns:a16="http://schemas.microsoft.com/office/drawing/2014/main" id="{C4536515-80CC-4AA7-A4EF-49C66C7E3337}"/>
              </a:ext>
            </a:extLst>
          </p:cNvPr>
          <p:cNvSpPr>
            <a:spLocks noGrp="1"/>
          </p:cNvSpPr>
          <p:nvPr>
            <p:ph type="sldNum" sz="quarter" idx="12"/>
          </p:nvPr>
        </p:nvSpPr>
        <p:spPr/>
        <p:txBody>
          <a:bodyPr/>
          <a:lstStyle>
            <a:lvl1pPr>
              <a:defRPr/>
            </a:lvl1pPr>
          </a:lstStyle>
          <a:p>
            <a:pPr>
              <a:defRPr/>
            </a:pPr>
            <a:fld id="{11540D6C-F7FB-49DB-A03C-8D965124BDDF}" type="slidenum">
              <a:rPr lang="es-ES" altLang="es-ES"/>
              <a:pPr>
                <a:defRPr/>
              </a:pPr>
              <a:t>‹Nº›</a:t>
            </a:fld>
            <a:endParaRPr lang="es-ES" altLang="es-ES"/>
          </a:p>
        </p:txBody>
      </p:sp>
    </p:spTree>
    <p:extLst>
      <p:ext uri="{BB962C8B-B14F-4D97-AF65-F5344CB8AC3E}">
        <p14:creationId xmlns:p14="http://schemas.microsoft.com/office/powerpoint/2010/main" val="7169747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a:ext uri="{FF2B5EF4-FFF2-40B4-BE49-F238E27FC236}">
                <a16:creationId xmlns="" xmlns:a16="http://schemas.microsoft.com/office/drawing/2014/main" id="{18DFBF8A-214A-41A5-9DCB-BDA879658D49}"/>
              </a:ext>
            </a:extLst>
          </p:cNvPr>
          <p:cNvSpPr>
            <a:spLocks noGrp="1"/>
          </p:cNvSpPr>
          <p:nvPr>
            <p:ph type="dt" sz="half" idx="10"/>
          </p:nvPr>
        </p:nvSpPr>
        <p:spPr/>
        <p:txBody>
          <a:bodyPr/>
          <a:lstStyle>
            <a:lvl1pPr>
              <a:defRPr/>
            </a:lvl1pPr>
          </a:lstStyle>
          <a:p>
            <a:pPr>
              <a:defRPr/>
            </a:pPr>
            <a:fld id="{AF7D2083-EDC3-4729-BFA1-86FCB793B659}"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3C20D271-0648-401E-BE2D-62A5D17E0997}"/>
              </a:ext>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a:ext uri="{FF2B5EF4-FFF2-40B4-BE49-F238E27FC236}">
                <a16:creationId xmlns="" xmlns:a16="http://schemas.microsoft.com/office/drawing/2014/main" id="{54202081-DEE6-4957-A939-016BE052A4CC}"/>
              </a:ext>
            </a:extLst>
          </p:cNvPr>
          <p:cNvSpPr>
            <a:spLocks noGrp="1"/>
          </p:cNvSpPr>
          <p:nvPr>
            <p:ph type="sldNum" sz="quarter" idx="12"/>
          </p:nvPr>
        </p:nvSpPr>
        <p:spPr/>
        <p:txBody>
          <a:bodyPr/>
          <a:lstStyle>
            <a:lvl1pPr>
              <a:defRPr/>
            </a:lvl1pPr>
          </a:lstStyle>
          <a:p>
            <a:pPr>
              <a:defRPr/>
            </a:pPr>
            <a:fld id="{EAA44CFB-5100-4E92-81BE-00D6D2D6B17D}" type="slidenum">
              <a:rPr lang="es-ES" altLang="es-ES"/>
              <a:pPr>
                <a:defRPr/>
              </a:pPr>
              <a:t>‹Nº›</a:t>
            </a:fld>
            <a:endParaRPr lang="es-ES" altLang="es-ES"/>
          </a:p>
        </p:txBody>
      </p:sp>
    </p:spTree>
    <p:extLst>
      <p:ext uri="{BB962C8B-B14F-4D97-AF65-F5344CB8AC3E}">
        <p14:creationId xmlns:p14="http://schemas.microsoft.com/office/powerpoint/2010/main" val="10816764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3305207"/>
            <a:ext cx="7772400" cy="1021556"/>
          </a:xfrm>
        </p:spPr>
        <p:txBody>
          <a:bodyPr anchor="t"/>
          <a:lstStyle>
            <a:lvl1pPr algn="l">
              <a:defRPr sz="3000" b="1" cap="all"/>
            </a:lvl1pPr>
          </a:lstStyle>
          <a:p>
            <a:r>
              <a:rPr lang="es-ES"/>
              <a:t>Haga clic para modificar el estilo de título del patrón</a:t>
            </a:r>
          </a:p>
        </p:txBody>
      </p:sp>
      <p:sp>
        <p:nvSpPr>
          <p:cNvPr id="3" name="2 Marcador de texto"/>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el estilo de texto del patrón</a:t>
            </a:r>
          </a:p>
        </p:txBody>
      </p:sp>
      <p:sp>
        <p:nvSpPr>
          <p:cNvPr id="4" name="3 Marcador de fecha">
            <a:extLst>
              <a:ext uri="{FF2B5EF4-FFF2-40B4-BE49-F238E27FC236}">
                <a16:creationId xmlns="" xmlns:a16="http://schemas.microsoft.com/office/drawing/2014/main" id="{095B26B8-994D-42D1-8FBD-9E1CB7DE3F00}"/>
              </a:ext>
            </a:extLst>
          </p:cNvPr>
          <p:cNvSpPr>
            <a:spLocks noGrp="1"/>
          </p:cNvSpPr>
          <p:nvPr>
            <p:ph type="dt" sz="half" idx="10"/>
          </p:nvPr>
        </p:nvSpPr>
        <p:spPr/>
        <p:txBody>
          <a:bodyPr/>
          <a:lstStyle>
            <a:lvl1pPr>
              <a:defRPr/>
            </a:lvl1pPr>
          </a:lstStyle>
          <a:p>
            <a:pPr>
              <a:defRPr/>
            </a:pPr>
            <a:fld id="{D31A3A33-08CF-4F39-AA22-D70B7B03A704}"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7E3A9606-4F84-4FAB-AAED-800C5B400E1E}"/>
              </a:ext>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a:ext uri="{FF2B5EF4-FFF2-40B4-BE49-F238E27FC236}">
                <a16:creationId xmlns="" xmlns:a16="http://schemas.microsoft.com/office/drawing/2014/main" id="{DA047E93-D6BA-4463-93AF-2F18C4828B16}"/>
              </a:ext>
            </a:extLst>
          </p:cNvPr>
          <p:cNvSpPr>
            <a:spLocks noGrp="1"/>
          </p:cNvSpPr>
          <p:nvPr>
            <p:ph type="sldNum" sz="quarter" idx="12"/>
          </p:nvPr>
        </p:nvSpPr>
        <p:spPr/>
        <p:txBody>
          <a:bodyPr/>
          <a:lstStyle>
            <a:lvl1pPr>
              <a:defRPr/>
            </a:lvl1pPr>
          </a:lstStyle>
          <a:p>
            <a:pPr>
              <a:defRPr/>
            </a:pPr>
            <a:fld id="{90ABCDD1-2F32-4E05-8225-387077A4E274}" type="slidenum">
              <a:rPr lang="es-ES" altLang="es-ES"/>
              <a:pPr>
                <a:defRPr/>
              </a:pPr>
              <a:t>‹Nº›</a:t>
            </a:fld>
            <a:endParaRPr lang="es-ES" altLang="es-ES"/>
          </a:p>
        </p:txBody>
      </p:sp>
    </p:spTree>
    <p:extLst>
      <p:ext uri="{BB962C8B-B14F-4D97-AF65-F5344CB8AC3E}">
        <p14:creationId xmlns:p14="http://schemas.microsoft.com/office/powerpoint/2010/main" val="12249532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200155"/>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200155"/>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3 Marcador de fecha">
            <a:extLst>
              <a:ext uri="{FF2B5EF4-FFF2-40B4-BE49-F238E27FC236}">
                <a16:creationId xmlns="" xmlns:a16="http://schemas.microsoft.com/office/drawing/2014/main" id="{58F3B745-B229-4530-8F14-B8ED22537089}"/>
              </a:ext>
            </a:extLst>
          </p:cNvPr>
          <p:cNvSpPr>
            <a:spLocks noGrp="1"/>
          </p:cNvSpPr>
          <p:nvPr>
            <p:ph type="dt" sz="half" idx="10"/>
          </p:nvPr>
        </p:nvSpPr>
        <p:spPr/>
        <p:txBody>
          <a:bodyPr/>
          <a:lstStyle>
            <a:lvl1pPr>
              <a:defRPr/>
            </a:lvl1pPr>
          </a:lstStyle>
          <a:p>
            <a:pPr>
              <a:defRPr/>
            </a:pPr>
            <a:fld id="{EE88119A-BC1F-4273-8E74-A2437E4331E1}" type="datetimeFigureOut">
              <a:rPr lang="es-ES"/>
              <a:pPr>
                <a:defRPr/>
              </a:pPr>
              <a:t>12/06/2018</a:t>
            </a:fld>
            <a:endParaRPr lang="es-ES"/>
          </a:p>
        </p:txBody>
      </p:sp>
      <p:sp>
        <p:nvSpPr>
          <p:cNvPr id="6" name="4 Marcador de pie de página">
            <a:extLst>
              <a:ext uri="{FF2B5EF4-FFF2-40B4-BE49-F238E27FC236}">
                <a16:creationId xmlns="" xmlns:a16="http://schemas.microsoft.com/office/drawing/2014/main" id="{D1A72E90-8EA7-49BC-8322-3E89FC2013A6}"/>
              </a:ext>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a:ext uri="{FF2B5EF4-FFF2-40B4-BE49-F238E27FC236}">
                <a16:creationId xmlns="" xmlns:a16="http://schemas.microsoft.com/office/drawing/2014/main" id="{26D500FA-DFAD-4B75-B339-3DEA92916620}"/>
              </a:ext>
            </a:extLst>
          </p:cNvPr>
          <p:cNvSpPr>
            <a:spLocks noGrp="1"/>
          </p:cNvSpPr>
          <p:nvPr>
            <p:ph type="sldNum" sz="quarter" idx="12"/>
          </p:nvPr>
        </p:nvSpPr>
        <p:spPr/>
        <p:txBody>
          <a:bodyPr/>
          <a:lstStyle>
            <a:lvl1pPr>
              <a:defRPr/>
            </a:lvl1pPr>
          </a:lstStyle>
          <a:p>
            <a:pPr>
              <a:defRPr/>
            </a:pPr>
            <a:fld id="{44E1E707-EAF5-49EA-AC09-7BEE9E6E11B9}" type="slidenum">
              <a:rPr lang="es-ES" altLang="es-ES"/>
              <a:pPr>
                <a:defRPr/>
              </a:pPr>
              <a:t>‹Nº›</a:t>
            </a:fld>
            <a:endParaRPr lang="es-ES" altLang="es-ES"/>
          </a:p>
        </p:txBody>
      </p:sp>
    </p:spTree>
    <p:extLst>
      <p:ext uri="{BB962C8B-B14F-4D97-AF65-F5344CB8AC3E}">
        <p14:creationId xmlns:p14="http://schemas.microsoft.com/office/powerpoint/2010/main" val="8045968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47"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47"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3 Marcador de fecha">
            <a:extLst>
              <a:ext uri="{FF2B5EF4-FFF2-40B4-BE49-F238E27FC236}">
                <a16:creationId xmlns="" xmlns:a16="http://schemas.microsoft.com/office/drawing/2014/main" id="{E9537E80-C984-4456-B74E-ED59E1386C25}"/>
              </a:ext>
            </a:extLst>
          </p:cNvPr>
          <p:cNvSpPr>
            <a:spLocks noGrp="1"/>
          </p:cNvSpPr>
          <p:nvPr>
            <p:ph type="dt" sz="half" idx="10"/>
          </p:nvPr>
        </p:nvSpPr>
        <p:spPr/>
        <p:txBody>
          <a:bodyPr/>
          <a:lstStyle>
            <a:lvl1pPr>
              <a:defRPr/>
            </a:lvl1pPr>
          </a:lstStyle>
          <a:p>
            <a:pPr>
              <a:defRPr/>
            </a:pPr>
            <a:fld id="{76CFEE92-15CB-412F-AA0B-E41E9CE4B6E3}" type="datetimeFigureOut">
              <a:rPr lang="es-ES"/>
              <a:pPr>
                <a:defRPr/>
              </a:pPr>
              <a:t>12/06/2018</a:t>
            </a:fld>
            <a:endParaRPr lang="es-ES"/>
          </a:p>
        </p:txBody>
      </p:sp>
      <p:sp>
        <p:nvSpPr>
          <p:cNvPr id="8" name="4 Marcador de pie de página">
            <a:extLst>
              <a:ext uri="{FF2B5EF4-FFF2-40B4-BE49-F238E27FC236}">
                <a16:creationId xmlns="" xmlns:a16="http://schemas.microsoft.com/office/drawing/2014/main" id="{60B21247-CB09-45C6-BAC9-A06669F5F944}"/>
              </a:ext>
            </a:extLst>
          </p:cNvPr>
          <p:cNvSpPr>
            <a:spLocks noGrp="1"/>
          </p:cNvSpPr>
          <p:nvPr>
            <p:ph type="ftr" sz="quarter" idx="11"/>
          </p:nvPr>
        </p:nvSpPr>
        <p:spPr/>
        <p:txBody>
          <a:bodyPr/>
          <a:lstStyle>
            <a:lvl1pPr>
              <a:defRPr/>
            </a:lvl1pPr>
          </a:lstStyle>
          <a:p>
            <a:pPr>
              <a:defRPr/>
            </a:pPr>
            <a:endParaRPr lang="es-ES"/>
          </a:p>
        </p:txBody>
      </p:sp>
      <p:sp>
        <p:nvSpPr>
          <p:cNvPr id="9" name="5 Marcador de número de diapositiva">
            <a:extLst>
              <a:ext uri="{FF2B5EF4-FFF2-40B4-BE49-F238E27FC236}">
                <a16:creationId xmlns="" xmlns:a16="http://schemas.microsoft.com/office/drawing/2014/main" id="{A135670B-EB13-4DFD-8DF6-3B0856C3B335}"/>
              </a:ext>
            </a:extLst>
          </p:cNvPr>
          <p:cNvSpPr>
            <a:spLocks noGrp="1"/>
          </p:cNvSpPr>
          <p:nvPr>
            <p:ph type="sldNum" sz="quarter" idx="12"/>
          </p:nvPr>
        </p:nvSpPr>
        <p:spPr/>
        <p:txBody>
          <a:bodyPr/>
          <a:lstStyle>
            <a:lvl1pPr>
              <a:defRPr/>
            </a:lvl1pPr>
          </a:lstStyle>
          <a:p>
            <a:pPr>
              <a:defRPr/>
            </a:pPr>
            <a:fld id="{43FC9B76-F436-4D4A-B3BD-92452876FAA4}" type="slidenum">
              <a:rPr lang="es-ES" altLang="es-ES"/>
              <a:pPr>
                <a:defRPr/>
              </a:pPr>
              <a:t>‹Nº›</a:t>
            </a:fld>
            <a:endParaRPr lang="es-ES" altLang="es-ES"/>
          </a:p>
        </p:txBody>
      </p:sp>
    </p:spTree>
    <p:extLst>
      <p:ext uri="{BB962C8B-B14F-4D97-AF65-F5344CB8AC3E}">
        <p14:creationId xmlns:p14="http://schemas.microsoft.com/office/powerpoint/2010/main" val="28424936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3 Marcador de fecha">
            <a:extLst>
              <a:ext uri="{FF2B5EF4-FFF2-40B4-BE49-F238E27FC236}">
                <a16:creationId xmlns="" xmlns:a16="http://schemas.microsoft.com/office/drawing/2014/main" id="{B93A489E-442E-4903-8CBE-E9D383D69233}"/>
              </a:ext>
            </a:extLst>
          </p:cNvPr>
          <p:cNvSpPr>
            <a:spLocks noGrp="1"/>
          </p:cNvSpPr>
          <p:nvPr>
            <p:ph type="dt" sz="half" idx="10"/>
          </p:nvPr>
        </p:nvSpPr>
        <p:spPr/>
        <p:txBody>
          <a:bodyPr/>
          <a:lstStyle>
            <a:lvl1pPr>
              <a:defRPr/>
            </a:lvl1pPr>
          </a:lstStyle>
          <a:p>
            <a:pPr>
              <a:defRPr/>
            </a:pPr>
            <a:fld id="{363B2986-8E9C-4E99-923B-20DE0C26408A}" type="datetimeFigureOut">
              <a:rPr lang="es-ES"/>
              <a:pPr>
                <a:defRPr/>
              </a:pPr>
              <a:t>12/06/2018</a:t>
            </a:fld>
            <a:endParaRPr lang="es-ES"/>
          </a:p>
        </p:txBody>
      </p:sp>
      <p:sp>
        <p:nvSpPr>
          <p:cNvPr id="4" name="4 Marcador de pie de página">
            <a:extLst>
              <a:ext uri="{FF2B5EF4-FFF2-40B4-BE49-F238E27FC236}">
                <a16:creationId xmlns="" xmlns:a16="http://schemas.microsoft.com/office/drawing/2014/main" id="{7D6BDAF3-B338-4E47-B209-C6ECC15322A1}"/>
              </a:ext>
            </a:extLst>
          </p:cNvPr>
          <p:cNvSpPr>
            <a:spLocks noGrp="1"/>
          </p:cNvSpPr>
          <p:nvPr>
            <p:ph type="ftr" sz="quarter" idx="11"/>
          </p:nvPr>
        </p:nvSpPr>
        <p:spPr/>
        <p:txBody>
          <a:bodyPr/>
          <a:lstStyle>
            <a:lvl1pPr>
              <a:defRPr/>
            </a:lvl1pPr>
          </a:lstStyle>
          <a:p>
            <a:pPr>
              <a:defRPr/>
            </a:pPr>
            <a:endParaRPr lang="es-ES"/>
          </a:p>
        </p:txBody>
      </p:sp>
      <p:sp>
        <p:nvSpPr>
          <p:cNvPr id="5" name="5 Marcador de número de diapositiva">
            <a:extLst>
              <a:ext uri="{FF2B5EF4-FFF2-40B4-BE49-F238E27FC236}">
                <a16:creationId xmlns="" xmlns:a16="http://schemas.microsoft.com/office/drawing/2014/main" id="{226CF9CC-0D32-424A-AF63-943BAA69EF45}"/>
              </a:ext>
            </a:extLst>
          </p:cNvPr>
          <p:cNvSpPr>
            <a:spLocks noGrp="1"/>
          </p:cNvSpPr>
          <p:nvPr>
            <p:ph type="sldNum" sz="quarter" idx="12"/>
          </p:nvPr>
        </p:nvSpPr>
        <p:spPr/>
        <p:txBody>
          <a:bodyPr/>
          <a:lstStyle>
            <a:lvl1pPr>
              <a:defRPr/>
            </a:lvl1pPr>
          </a:lstStyle>
          <a:p>
            <a:pPr>
              <a:defRPr/>
            </a:pPr>
            <a:fld id="{F301C7EE-7E3E-4DB6-9B7A-6D474B0B4ACC}" type="slidenum">
              <a:rPr lang="es-ES" altLang="es-ES"/>
              <a:pPr>
                <a:defRPr/>
              </a:pPr>
              <a:t>‹Nº›</a:t>
            </a:fld>
            <a:endParaRPr lang="es-ES" altLang="es-ES"/>
          </a:p>
        </p:txBody>
      </p:sp>
    </p:spTree>
    <p:extLst>
      <p:ext uri="{BB962C8B-B14F-4D97-AF65-F5344CB8AC3E}">
        <p14:creationId xmlns:p14="http://schemas.microsoft.com/office/powerpoint/2010/main" val="19200253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a:extLst>
              <a:ext uri="{FF2B5EF4-FFF2-40B4-BE49-F238E27FC236}">
                <a16:creationId xmlns="" xmlns:a16="http://schemas.microsoft.com/office/drawing/2014/main" id="{85C8407C-B669-484B-9990-180F4DAE38A0}"/>
              </a:ext>
            </a:extLst>
          </p:cNvPr>
          <p:cNvSpPr>
            <a:spLocks noGrp="1"/>
          </p:cNvSpPr>
          <p:nvPr>
            <p:ph type="dt" sz="half" idx="10"/>
          </p:nvPr>
        </p:nvSpPr>
        <p:spPr/>
        <p:txBody>
          <a:bodyPr/>
          <a:lstStyle>
            <a:lvl1pPr>
              <a:defRPr/>
            </a:lvl1pPr>
          </a:lstStyle>
          <a:p>
            <a:pPr>
              <a:defRPr/>
            </a:pPr>
            <a:fld id="{6176C728-E199-4684-91EB-62362F4856CA}" type="datetimeFigureOut">
              <a:rPr lang="es-ES"/>
              <a:pPr>
                <a:defRPr/>
              </a:pPr>
              <a:t>12/06/2018</a:t>
            </a:fld>
            <a:endParaRPr lang="es-ES"/>
          </a:p>
        </p:txBody>
      </p:sp>
      <p:sp>
        <p:nvSpPr>
          <p:cNvPr id="3" name="4 Marcador de pie de página">
            <a:extLst>
              <a:ext uri="{FF2B5EF4-FFF2-40B4-BE49-F238E27FC236}">
                <a16:creationId xmlns="" xmlns:a16="http://schemas.microsoft.com/office/drawing/2014/main" id="{2BBDD62A-60DD-4B9B-AC8A-324DA1851D0C}"/>
              </a:ext>
            </a:extLst>
          </p:cNvPr>
          <p:cNvSpPr>
            <a:spLocks noGrp="1"/>
          </p:cNvSpPr>
          <p:nvPr>
            <p:ph type="ftr" sz="quarter" idx="11"/>
          </p:nvPr>
        </p:nvSpPr>
        <p:spPr/>
        <p:txBody>
          <a:bodyPr/>
          <a:lstStyle>
            <a:lvl1pPr>
              <a:defRPr/>
            </a:lvl1pPr>
          </a:lstStyle>
          <a:p>
            <a:pPr>
              <a:defRPr/>
            </a:pPr>
            <a:endParaRPr lang="es-ES"/>
          </a:p>
        </p:txBody>
      </p:sp>
      <p:sp>
        <p:nvSpPr>
          <p:cNvPr id="4" name="5 Marcador de número de diapositiva">
            <a:extLst>
              <a:ext uri="{FF2B5EF4-FFF2-40B4-BE49-F238E27FC236}">
                <a16:creationId xmlns="" xmlns:a16="http://schemas.microsoft.com/office/drawing/2014/main" id="{F1A0E6AD-D8F8-4726-B28C-02056E297D6A}"/>
              </a:ext>
            </a:extLst>
          </p:cNvPr>
          <p:cNvSpPr>
            <a:spLocks noGrp="1"/>
          </p:cNvSpPr>
          <p:nvPr>
            <p:ph type="sldNum" sz="quarter" idx="12"/>
          </p:nvPr>
        </p:nvSpPr>
        <p:spPr/>
        <p:txBody>
          <a:bodyPr/>
          <a:lstStyle>
            <a:lvl1pPr>
              <a:defRPr/>
            </a:lvl1pPr>
          </a:lstStyle>
          <a:p>
            <a:pPr>
              <a:defRPr/>
            </a:pPr>
            <a:fld id="{FE2885C6-3EAC-4276-9339-ADD1C77A19B7}" type="slidenum">
              <a:rPr lang="es-ES" altLang="es-ES"/>
              <a:pPr>
                <a:defRPr/>
              </a:pPr>
              <a:t>‹Nº›</a:t>
            </a:fld>
            <a:endParaRPr lang="es-ES" altLang="es-ES"/>
          </a:p>
        </p:txBody>
      </p:sp>
    </p:spTree>
    <p:extLst>
      <p:ext uri="{BB962C8B-B14F-4D97-AF65-F5344CB8AC3E}">
        <p14:creationId xmlns:p14="http://schemas.microsoft.com/office/powerpoint/2010/main" val="12586961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3" y="204787"/>
            <a:ext cx="3008313" cy="871538"/>
          </a:xfrm>
        </p:spPr>
        <p:txBody>
          <a:bodyPr anchor="b"/>
          <a:lstStyle>
            <a:lvl1pPr algn="l">
              <a:defRPr sz="1500" b="1"/>
            </a:lvl1pPr>
          </a:lstStyle>
          <a:p>
            <a:r>
              <a:rPr lang="es-ES"/>
              <a:t>Haga clic para modificar el estilo de título del patrón</a:t>
            </a:r>
          </a:p>
        </p:txBody>
      </p:sp>
      <p:sp>
        <p:nvSpPr>
          <p:cNvPr id="3" name="2 Marcador de contenido"/>
          <p:cNvSpPr>
            <a:spLocks noGrp="1"/>
          </p:cNvSpPr>
          <p:nvPr>
            <p:ph idx="1"/>
          </p:nvPr>
        </p:nvSpPr>
        <p:spPr>
          <a:xfrm>
            <a:off x="3575050" y="20481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3" y="1076328"/>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3 Marcador de fecha">
            <a:extLst>
              <a:ext uri="{FF2B5EF4-FFF2-40B4-BE49-F238E27FC236}">
                <a16:creationId xmlns="" xmlns:a16="http://schemas.microsoft.com/office/drawing/2014/main" id="{65293AA8-812E-4A5F-9C31-48C1D9E6C10D}"/>
              </a:ext>
            </a:extLst>
          </p:cNvPr>
          <p:cNvSpPr>
            <a:spLocks noGrp="1"/>
          </p:cNvSpPr>
          <p:nvPr>
            <p:ph type="dt" sz="half" idx="10"/>
          </p:nvPr>
        </p:nvSpPr>
        <p:spPr/>
        <p:txBody>
          <a:bodyPr/>
          <a:lstStyle>
            <a:lvl1pPr>
              <a:defRPr/>
            </a:lvl1pPr>
          </a:lstStyle>
          <a:p>
            <a:pPr>
              <a:defRPr/>
            </a:pPr>
            <a:fld id="{BE3FE283-C7DA-4D6A-81C5-8B12C0C3E4BC}" type="datetimeFigureOut">
              <a:rPr lang="es-ES"/>
              <a:pPr>
                <a:defRPr/>
              </a:pPr>
              <a:t>12/06/2018</a:t>
            </a:fld>
            <a:endParaRPr lang="es-ES"/>
          </a:p>
        </p:txBody>
      </p:sp>
      <p:sp>
        <p:nvSpPr>
          <p:cNvPr id="6" name="4 Marcador de pie de página">
            <a:extLst>
              <a:ext uri="{FF2B5EF4-FFF2-40B4-BE49-F238E27FC236}">
                <a16:creationId xmlns="" xmlns:a16="http://schemas.microsoft.com/office/drawing/2014/main" id="{B825B7BF-6E6D-4377-B02B-CF68A0E0AE10}"/>
              </a:ext>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a:ext uri="{FF2B5EF4-FFF2-40B4-BE49-F238E27FC236}">
                <a16:creationId xmlns="" xmlns:a16="http://schemas.microsoft.com/office/drawing/2014/main" id="{359112AA-C590-4CF2-9265-811AA7299A6F}"/>
              </a:ext>
            </a:extLst>
          </p:cNvPr>
          <p:cNvSpPr>
            <a:spLocks noGrp="1"/>
          </p:cNvSpPr>
          <p:nvPr>
            <p:ph type="sldNum" sz="quarter" idx="12"/>
          </p:nvPr>
        </p:nvSpPr>
        <p:spPr/>
        <p:txBody>
          <a:bodyPr/>
          <a:lstStyle>
            <a:lvl1pPr>
              <a:defRPr/>
            </a:lvl1pPr>
          </a:lstStyle>
          <a:p>
            <a:pPr>
              <a:defRPr/>
            </a:pPr>
            <a:fld id="{4BFAEE92-FD8F-474F-8B09-8BB8D9E263EF}" type="slidenum">
              <a:rPr lang="es-ES" altLang="es-ES"/>
              <a:pPr>
                <a:defRPr/>
              </a:pPr>
              <a:t>‹Nº›</a:t>
            </a:fld>
            <a:endParaRPr lang="es-ES" altLang="es-ES"/>
          </a:p>
        </p:txBody>
      </p:sp>
    </p:spTree>
    <p:extLst>
      <p:ext uri="{BB962C8B-B14F-4D97-AF65-F5344CB8AC3E}">
        <p14:creationId xmlns:p14="http://schemas.microsoft.com/office/powerpoint/2010/main" val="39404895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3600450"/>
            <a:ext cx="5486400" cy="425054"/>
          </a:xfrm>
        </p:spPr>
        <p:txBody>
          <a:bodyPr anchor="b"/>
          <a:lstStyle>
            <a:lvl1pPr algn="l">
              <a:defRPr sz="15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459581"/>
            <a:ext cx="5486400" cy="30861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ES" noProof="0"/>
          </a:p>
        </p:txBody>
      </p:sp>
      <p:sp>
        <p:nvSpPr>
          <p:cNvPr id="4" name="3 Marcador de texto"/>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3 Marcador de fecha">
            <a:extLst>
              <a:ext uri="{FF2B5EF4-FFF2-40B4-BE49-F238E27FC236}">
                <a16:creationId xmlns="" xmlns:a16="http://schemas.microsoft.com/office/drawing/2014/main" id="{B37AF9CF-38CF-441B-85A1-129A2DD7C226}"/>
              </a:ext>
            </a:extLst>
          </p:cNvPr>
          <p:cNvSpPr>
            <a:spLocks noGrp="1"/>
          </p:cNvSpPr>
          <p:nvPr>
            <p:ph type="dt" sz="half" idx="10"/>
          </p:nvPr>
        </p:nvSpPr>
        <p:spPr/>
        <p:txBody>
          <a:bodyPr/>
          <a:lstStyle>
            <a:lvl1pPr>
              <a:defRPr/>
            </a:lvl1pPr>
          </a:lstStyle>
          <a:p>
            <a:pPr>
              <a:defRPr/>
            </a:pPr>
            <a:fld id="{B44F2A0A-3FA4-400C-B089-F8581DC19731}" type="datetimeFigureOut">
              <a:rPr lang="es-ES"/>
              <a:pPr>
                <a:defRPr/>
              </a:pPr>
              <a:t>12/06/2018</a:t>
            </a:fld>
            <a:endParaRPr lang="es-ES"/>
          </a:p>
        </p:txBody>
      </p:sp>
      <p:sp>
        <p:nvSpPr>
          <p:cNvPr id="6" name="4 Marcador de pie de página">
            <a:extLst>
              <a:ext uri="{FF2B5EF4-FFF2-40B4-BE49-F238E27FC236}">
                <a16:creationId xmlns="" xmlns:a16="http://schemas.microsoft.com/office/drawing/2014/main" id="{05DB8D89-A866-4DDB-BC05-B8A690EEF131}"/>
              </a:ext>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a:ext uri="{FF2B5EF4-FFF2-40B4-BE49-F238E27FC236}">
                <a16:creationId xmlns="" xmlns:a16="http://schemas.microsoft.com/office/drawing/2014/main" id="{33851696-3C95-4A2D-B318-B01F80F8A434}"/>
              </a:ext>
            </a:extLst>
          </p:cNvPr>
          <p:cNvSpPr>
            <a:spLocks noGrp="1"/>
          </p:cNvSpPr>
          <p:nvPr>
            <p:ph type="sldNum" sz="quarter" idx="12"/>
          </p:nvPr>
        </p:nvSpPr>
        <p:spPr/>
        <p:txBody>
          <a:bodyPr/>
          <a:lstStyle>
            <a:lvl1pPr>
              <a:defRPr/>
            </a:lvl1pPr>
          </a:lstStyle>
          <a:p>
            <a:pPr>
              <a:defRPr/>
            </a:pPr>
            <a:fld id="{97B772AB-0966-48D6-8EF3-6A51E30F3728}" type="slidenum">
              <a:rPr lang="es-ES" altLang="es-ES"/>
              <a:pPr>
                <a:defRPr/>
              </a:pPr>
              <a:t>‹Nº›</a:t>
            </a:fld>
            <a:endParaRPr lang="es-ES" altLang="es-ES"/>
          </a:p>
        </p:txBody>
      </p:sp>
    </p:spTree>
    <p:extLst>
      <p:ext uri="{BB962C8B-B14F-4D97-AF65-F5344CB8AC3E}">
        <p14:creationId xmlns:p14="http://schemas.microsoft.com/office/powerpoint/2010/main" val="606811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85"/>
            <a:ext cx="7772400" cy="1021556"/>
          </a:xfrm>
        </p:spPr>
        <p:txBody>
          <a:bodyPr anchor="t"/>
          <a:lstStyle>
            <a:lvl1pPr algn="l">
              <a:defRPr sz="33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700"/>
            </a:lvl1pPr>
            <a:lvl2pPr marL="380730" indent="0">
              <a:buNone/>
              <a:defRPr sz="1500"/>
            </a:lvl2pPr>
            <a:lvl3pPr marL="761460" indent="0">
              <a:buNone/>
              <a:defRPr sz="1300"/>
            </a:lvl3pPr>
            <a:lvl4pPr marL="1142188" indent="0">
              <a:buNone/>
              <a:defRPr sz="1200"/>
            </a:lvl4pPr>
            <a:lvl5pPr marL="1522902" indent="0">
              <a:buNone/>
              <a:defRPr sz="1200"/>
            </a:lvl5pPr>
            <a:lvl6pPr marL="1903630" indent="0">
              <a:buNone/>
              <a:defRPr sz="1200"/>
            </a:lvl6pPr>
            <a:lvl7pPr marL="2284358" indent="0">
              <a:buNone/>
              <a:defRPr sz="1200"/>
            </a:lvl7pPr>
            <a:lvl8pPr marL="2665080" indent="0">
              <a:buNone/>
              <a:defRPr sz="1200"/>
            </a:lvl8pPr>
            <a:lvl9pPr marL="3045804" indent="0">
              <a:buNone/>
              <a:defRPr sz="1200"/>
            </a:lvl9pPr>
          </a:lstStyle>
          <a:p>
            <a:pPr lvl="0"/>
            <a:r>
              <a:rPr lang="en-US"/>
              <a:t>Click to edit Master text styles</a:t>
            </a:r>
          </a:p>
        </p:txBody>
      </p:sp>
      <p:sp>
        <p:nvSpPr>
          <p:cNvPr id="4" name="Rectangle 4">
            <a:extLst>
              <a:ext uri="{FF2B5EF4-FFF2-40B4-BE49-F238E27FC236}">
                <a16:creationId xmlns="" xmlns:a16="http://schemas.microsoft.com/office/drawing/2014/main" id="{BE155B30-D533-1347-9E50-5056B6E86313}"/>
              </a:ext>
            </a:extLst>
          </p:cNvPr>
          <p:cNvSpPr>
            <a:spLocks noGrp="1" noChangeArrowheads="1"/>
          </p:cNvSpPr>
          <p:nvPr>
            <p:ph type="sldNum" sz="quarter" idx="10"/>
          </p:nvPr>
        </p:nvSpPr>
        <p:spPr/>
        <p:txBody>
          <a:bodyPr/>
          <a:lstStyle>
            <a:lvl1pPr>
              <a:defRPr/>
            </a:lvl1pPr>
          </a:lstStyle>
          <a:p>
            <a:fld id="{95A55DF4-8BBD-4A1B-A6DB-65069EB62952}" type="slidenum">
              <a:rPr lang="en-US" altLang="es-ES"/>
              <a:pPr/>
              <a:t>‹Nº›</a:t>
            </a:fld>
            <a:endParaRPr lang="en-US" altLang="es-ES"/>
          </a:p>
        </p:txBody>
      </p:sp>
    </p:spTree>
    <p:extLst>
      <p:ext uri="{BB962C8B-B14F-4D97-AF65-F5344CB8AC3E}">
        <p14:creationId xmlns:p14="http://schemas.microsoft.com/office/powerpoint/2010/main" val="3104183299"/>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a:ext uri="{FF2B5EF4-FFF2-40B4-BE49-F238E27FC236}">
                <a16:creationId xmlns="" xmlns:a16="http://schemas.microsoft.com/office/drawing/2014/main" id="{AF02202E-9612-47BB-8170-2983010595FD}"/>
              </a:ext>
            </a:extLst>
          </p:cNvPr>
          <p:cNvSpPr>
            <a:spLocks noGrp="1"/>
          </p:cNvSpPr>
          <p:nvPr>
            <p:ph type="dt" sz="half" idx="10"/>
          </p:nvPr>
        </p:nvSpPr>
        <p:spPr/>
        <p:txBody>
          <a:bodyPr/>
          <a:lstStyle>
            <a:lvl1pPr>
              <a:defRPr/>
            </a:lvl1pPr>
          </a:lstStyle>
          <a:p>
            <a:pPr>
              <a:defRPr/>
            </a:pPr>
            <a:fld id="{F9A660EE-AA6C-4BE1-B81C-7C111D824BDA}"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C8180FAF-CDD1-4DC6-88BE-B1A985B7E60E}"/>
              </a:ext>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a:ext uri="{FF2B5EF4-FFF2-40B4-BE49-F238E27FC236}">
                <a16:creationId xmlns="" xmlns:a16="http://schemas.microsoft.com/office/drawing/2014/main" id="{B15B0E4F-0657-405B-BAEC-79074DDA3CAE}"/>
              </a:ext>
            </a:extLst>
          </p:cNvPr>
          <p:cNvSpPr>
            <a:spLocks noGrp="1"/>
          </p:cNvSpPr>
          <p:nvPr>
            <p:ph type="sldNum" sz="quarter" idx="12"/>
          </p:nvPr>
        </p:nvSpPr>
        <p:spPr/>
        <p:txBody>
          <a:bodyPr/>
          <a:lstStyle>
            <a:lvl1pPr>
              <a:defRPr/>
            </a:lvl1pPr>
          </a:lstStyle>
          <a:p>
            <a:pPr>
              <a:defRPr/>
            </a:pPr>
            <a:fld id="{6411C9DA-1A29-4175-9230-B1547C5B4E65}" type="slidenum">
              <a:rPr lang="es-ES" altLang="es-ES"/>
              <a:pPr>
                <a:defRPr/>
              </a:pPr>
              <a:t>‹Nº›</a:t>
            </a:fld>
            <a:endParaRPr lang="es-ES" altLang="es-ES"/>
          </a:p>
        </p:txBody>
      </p:sp>
    </p:spTree>
    <p:extLst>
      <p:ext uri="{BB962C8B-B14F-4D97-AF65-F5344CB8AC3E}">
        <p14:creationId xmlns:p14="http://schemas.microsoft.com/office/powerpoint/2010/main" val="28251757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06008"/>
            <a:ext cx="2057400" cy="4388644"/>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06008"/>
            <a:ext cx="6019800" cy="43886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a:ext uri="{FF2B5EF4-FFF2-40B4-BE49-F238E27FC236}">
                <a16:creationId xmlns="" xmlns:a16="http://schemas.microsoft.com/office/drawing/2014/main" id="{0F013EC8-A072-43A4-AAFC-D5F70759F962}"/>
              </a:ext>
            </a:extLst>
          </p:cNvPr>
          <p:cNvSpPr>
            <a:spLocks noGrp="1"/>
          </p:cNvSpPr>
          <p:nvPr>
            <p:ph type="dt" sz="half" idx="10"/>
          </p:nvPr>
        </p:nvSpPr>
        <p:spPr/>
        <p:txBody>
          <a:bodyPr/>
          <a:lstStyle>
            <a:lvl1pPr>
              <a:defRPr/>
            </a:lvl1pPr>
          </a:lstStyle>
          <a:p>
            <a:pPr>
              <a:defRPr/>
            </a:pPr>
            <a:fld id="{9FD5DC84-F1CC-4025-9A6A-0D37442CB328}"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DD461454-E972-46CE-9F7C-0FFD4620AAD2}"/>
              </a:ext>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a:ext uri="{FF2B5EF4-FFF2-40B4-BE49-F238E27FC236}">
                <a16:creationId xmlns="" xmlns:a16="http://schemas.microsoft.com/office/drawing/2014/main" id="{A0EC87CE-1249-4D93-8FF0-C16D5F9E6119}"/>
              </a:ext>
            </a:extLst>
          </p:cNvPr>
          <p:cNvSpPr>
            <a:spLocks noGrp="1"/>
          </p:cNvSpPr>
          <p:nvPr>
            <p:ph type="sldNum" sz="quarter" idx="12"/>
          </p:nvPr>
        </p:nvSpPr>
        <p:spPr/>
        <p:txBody>
          <a:bodyPr/>
          <a:lstStyle>
            <a:lvl1pPr>
              <a:defRPr/>
            </a:lvl1pPr>
          </a:lstStyle>
          <a:p>
            <a:pPr>
              <a:defRPr/>
            </a:pPr>
            <a:fld id="{B5E92D53-1D3B-4794-A0AA-E6006365B05D}" type="slidenum">
              <a:rPr lang="es-ES" altLang="es-ES"/>
              <a:pPr>
                <a:defRPr/>
              </a:pPr>
              <a:t>‹Nº›</a:t>
            </a:fld>
            <a:endParaRPr lang="es-ES" altLang="es-ES"/>
          </a:p>
        </p:txBody>
      </p:sp>
    </p:spTree>
    <p:extLst>
      <p:ext uri="{BB962C8B-B14F-4D97-AF65-F5344CB8AC3E}">
        <p14:creationId xmlns:p14="http://schemas.microsoft.com/office/powerpoint/2010/main" val="2279870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AndChart">
  <p:cSld name="Título, text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8389"/>
            <a:ext cx="8229600" cy="854869"/>
          </a:xfrm>
        </p:spPr>
        <p:txBody>
          <a:bodyPr/>
          <a:lstStyle/>
          <a:p>
            <a:r>
              <a:rPr lang="es-ES"/>
              <a:t>Haga clic para modificar el estilo de título del patrón</a:t>
            </a:r>
          </a:p>
        </p:txBody>
      </p:sp>
      <p:sp>
        <p:nvSpPr>
          <p:cNvPr id="3" name="2 Marcador de texto"/>
          <p:cNvSpPr>
            <a:spLocks noGrp="1"/>
          </p:cNvSpPr>
          <p:nvPr>
            <p:ph type="body" sz="half" idx="1"/>
          </p:nvPr>
        </p:nvSpPr>
        <p:spPr>
          <a:xfrm>
            <a:off x="457211" y="1200155"/>
            <a:ext cx="4047067" cy="339804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gráfico"/>
          <p:cNvSpPr>
            <a:spLocks noGrp="1"/>
          </p:cNvSpPr>
          <p:nvPr>
            <p:ph type="chart" sz="half" idx="2"/>
          </p:nvPr>
        </p:nvSpPr>
        <p:spPr>
          <a:xfrm>
            <a:off x="4639755" y="1200155"/>
            <a:ext cx="4047067" cy="3398044"/>
          </a:xfrm>
        </p:spPr>
        <p:txBody>
          <a:bodyPr/>
          <a:lstStyle/>
          <a:p>
            <a:pPr lvl="0"/>
            <a:endParaRPr lang="es-ES" noProof="0"/>
          </a:p>
        </p:txBody>
      </p:sp>
      <p:sp>
        <p:nvSpPr>
          <p:cNvPr id="5" name="4 Marcador de fecha">
            <a:extLst>
              <a:ext uri="{FF2B5EF4-FFF2-40B4-BE49-F238E27FC236}">
                <a16:creationId xmlns="" xmlns:a16="http://schemas.microsoft.com/office/drawing/2014/main" id="{A8BA6906-0905-4A46-8FA4-338AED54BDDE}"/>
              </a:ext>
            </a:extLst>
          </p:cNvPr>
          <p:cNvSpPr>
            <a:spLocks noGrp="1"/>
          </p:cNvSpPr>
          <p:nvPr>
            <p:ph type="dt" sz="half" idx="10"/>
          </p:nvPr>
        </p:nvSpPr>
        <p:spPr>
          <a:xfrm>
            <a:off x="457200" y="4686300"/>
            <a:ext cx="2133600" cy="342900"/>
          </a:xfrm>
        </p:spPr>
        <p:txBody>
          <a:bodyPr/>
          <a:lstStyle>
            <a:lvl1pPr>
              <a:defRPr/>
            </a:lvl1pPr>
          </a:lstStyle>
          <a:p>
            <a:pPr>
              <a:defRPr/>
            </a:pPr>
            <a:endParaRPr lang="es-ES" altLang="es-ES"/>
          </a:p>
        </p:txBody>
      </p:sp>
      <p:sp>
        <p:nvSpPr>
          <p:cNvPr id="6" name="5 Marcador de pie de página">
            <a:extLst>
              <a:ext uri="{FF2B5EF4-FFF2-40B4-BE49-F238E27FC236}">
                <a16:creationId xmlns="" xmlns:a16="http://schemas.microsoft.com/office/drawing/2014/main" id="{84DE6D17-85AD-44D9-9A1D-29B72843F382}"/>
              </a:ext>
            </a:extLst>
          </p:cNvPr>
          <p:cNvSpPr>
            <a:spLocks noGrp="1"/>
          </p:cNvSpPr>
          <p:nvPr>
            <p:ph type="ftr" sz="quarter" idx="11"/>
          </p:nvPr>
        </p:nvSpPr>
        <p:spPr>
          <a:xfrm>
            <a:off x="3124200" y="4686300"/>
            <a:ext cx="2895600" cy="342900"/>
          </a:xfrm>
        </p:spPr>
        <p:txBody>
          <a:bodyPr/>
          <a:lstStyle>
            <a:lvl1pPr>
              <a:defRPr/>
            </a:lvl1pPr>
          </a:lstStyle>
          <a:p>
            <a:pPr>
              <a:defRPr/>
            </a:pPr>
            <a:endParaRPr lang="es-ES" altLang="es-ES"/>
          </a:p>
        </p:txBody>
      </p:sp>
      <p:sp>
        <p:nvSpPr>
          <p:cNvPr id="7" name="6 Marcador de número de diapositiva">
            <a:extLst>
              <a:ext uri="{FF2B5EF4-FFF2-40B4-BE49-F238E27FC236}">
                <a16:creationId xmlns="" xmlns:a16="http://schemas.microsoft.com/office/drawing/2014/main" id="{F626E967-E144-4F06-8CA2-60BF6052BA4E}"/>
              </a:ext>
            </a:extLst>
          </p:cNvPr>
          <p:cNvSpPr>
            <a:spLocks noGrp="1"/>
          </p:cNvSpPr>
          <p:nvPr>
            <p:ph type="sldNum" sz="quarter" idx="12"/>
          </p:nvPr>
        </p:nvSpPr>
        <p:spPr>
          <a:xfrm>
            <a:off x="6553200" y="4686300"/>
            <a:ext cx="2133600" cy="342900"/>
          </a:xfrm>
        </p:spPr>
        <p:txBody>
          <a:bodyPr/>
          <a:lstStyle>
            <a:lvl1pPr>
              <a:defRPr smtClean="0"/>
            </a:lvl1pPr>
          </a:lstStyle>
          <a:p>
            <a:pPr>
              <a:defRPr/>
            </a:pPr>
            <a:fld id="{49C49D7D-EE68-4488-AB41-08727E941494}" type="slidenum">
              <a:rPr lang="es-ES" altLang="es-ES"/>
              <a:pPr>
                <a:defRPr/>
              </a:pPr>
              <a:t>‹Nº›</a:t>
            </a:fld>
            <a:endParaRPr lang="es-ES" altLang="es-ES"/>
          </a:p>
        </p:txBody>
      </p:sp>
    </p:spTree>
    <p:extLst>
      <p:ext uri="{BB962C8B-B14F-4D97-AF65-F5344CB8AC3E}">
        <p14:creationId xmlns:p14="http://schemas.microsoft.com/office/powerpoint/2010/main" val="1796816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 name="Title 1"/>
          <p:cNvSpPr>
            <a:spLocks noGrp="1"/>
          </p:cNvSpPr>
          <p:nvPr>
            <p:ph type="title"/>
          </p:nvPr>
        </p:nvSpPr>
        <p:spPr>
          <a:xfrm>
            <a:off x="685800" y="258894"/>
            <a:ext cx="7772400" cy="857250"/>
          </a:xfrm>
        </p:spPr>
        <p:txBody>
          <a:bodyPr/>
          <a:lstStyle/>
          <a:p>
            <a:r>
              <a:rPr lang="en-US"/>
              <a:t>Click to edit Master title style</a:t>
            </a:r>
          </a:p>
        </p:txBody>
      </p:sp>
      <p:sp>
        <p:nvSpPr>
          <p:cNvPr id="4" name="Rectangle 6">
            <a:extLst>
              <a:ext uri="{FF2B5EF4-FFF2-40B4-BE49-F238E27FC236}">
                <a16:creationId xmlns="" xmlns:a16="http://schemas.microsoft.com/office/drawing/2014/main" id="{22D9805A-F148-4574-A639-C2A7300F62A7}"/>
              </a:ext>
            </a:extLst>
          </p:cNvPr>
          <p:cNvSpPr>
            <a:spLocks noGrp="1" noChangeArrowheads="1"/>
          </p:cNvSpPr>
          <p:nvPr>
            <p:ph type="sldNum" sz="quarter" idx="10"/>
          </p:nvPr>
        </p:nvSpPr>
        <p:spPr/>
        <p:txBody>
          <a:bodyPr/>
          <a:lstStyle>
            <a:lvl1pPr algn="l">
              <a:defRPr smtClean="0">
                <a:solidFill>
                  <a:srgbClr val="FFFFFF"/>
                </a:solidFill>
              </a:defRPr>
            </a:lvl1pPr>
          </a:lstStyle>
          <a:p>
            <a:pPr>
              <a:defRPr/>
            </a:pPr>
            <a:fld id="{358CD924-D67B-455B-A56B-ECB54B9EB44B}" type="slidenum">
              <a:rPr lang="en-US" altLang="es-ES"/>
              <a:pPr>
                <a:defRPr/>
              </a:pPr>
              <a:t>‹Nº›</a:t>
            </a:fld>
            <a:endParaRPr lang="en-US" altLang="es-ES"/>
          </a:p>
        </p:txBody>
      </p:sp>
    </p:spTree>
    <p:extLst>
      <p:ext uri="{BB962C8B-B14F-4D97-AF65-F5344CB8AC3E}">
        <p14:creationId xmlns:p14="http://schemas.microsoft.com/office/powerpoint/2010/main" val="852241631"/>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51"/>
            <a:ext cx="7772400" cy="1102519"/>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a:t>Haga clic para modificar el estilo de subtítulo del patrón</a:t>
            </a:r>
          </a:p>
        </p:txBody>
      </p:sp>
      <p:sp>
        <p:nvSpPr>
          <p:cNvPr id="4" name="3 Marcador de fecha">
            <a:extLst>
              <a:ext uri="{FF2B5EF4-FFF2-40B4-BE49-F238E27FC236}">
                <a16:creationId xmlns="" xmlns:a16="http://schemas.microsoft.com/office/drawing/2014/main" id="{575895DC-1305-44DC-BE60-1BF1B0D8A4BD}"/>
              </a:ext>
            </a:extLst>
          </p:cNvPr>
          <p:cNvSpPr>
            <a:spLocks noGrp="1"/>
          </p:cNvSpPr>
          <p:nvPr>
            <p:ph type="dt" sz="half" idx="10"/>
          </p:nvPr>
        </p:nvSpPr>
        <p:spPr/>
        <p:txBody>
          <a:bodyPr/>
          <a:lstStyle>
            <a:lvl1pPr>
              <a:defRPr/>
            </a:lvl1pPr>
          </a:lstStyle>
          <a:p>
            <a:pPr>
              <a:defRPr/>
            </a:pPr>
            <a:fld id="{77E60E60-C8EB-40FA-9E6F-1660B4C3F936}"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B87BEF5D-CA74-4CA3-8910-1F05ACD9028E}"/>
              </a:ext>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a:ext uri="{FF2B5EF4-FFF2-40B4-BE49-F238E27FC236}">
                <a16:creationId xmlns="" xmlns:a16="http://schemas.microsoft.com/office/drawing/2014/main" id="{990F0E49-D7DA-452A-9BFC-53F37569F96C}"/>
              </a:ext>
            </a:extLst>
          </p:cNvPr>
          <p:cNvSpPr>
            <a:spLocks noGrp="1"/>
          </p:cNvSpPr>
          <p:nvPr>
            <p:ph type="sldNum" sz="quarter" idx="12"/>
          </p:nvPr>
        </p:nvSpPr>
        <p:spPr/>
        <p:txBody>
          <a:bodyPr/>
          <a:lstStyle>
            <a:lvl1pPr>
              <a:defRPr/>
            </a:lvl1pPr>
          </a:lstStyle>
          <a:p>
            <a:pPr>
              <a:defRPr/>
            </a:pPr>
            <a:fld id="{925D4C44-5B27-407B-A3A5-821F86FA839A}" type="slidenum">
              <a:rPr lang="es-ES" altLang="es-ES"/>
              <a:pPr>
                <a:defRPr/>
              </a:pPr>
              <a:t>‹Nº›</a:t>
            </a:fld>
            <a:endParaRPr lang="es-ES" altLang="es-ES"/>
          </a:p>
        </p:txBody>
      </p:sp>
    </p:spTree>
    <p:extLst>
      <p:ext uri="{BB962C8B-B14F-4D97-AF65-F5344CB8AC3E}">
        <p14:creationId xmlns:p14="http://schemas.microsoft.com/office/powerpoint/2010/main" val="9978727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a:ext uri="{FF2B5EF4-FFF2-40B4-BE49-F238E27FC236}">
                <a16:creationId xmlns="" xmlns:a16="http://schemas.microsoft.com/office/drawing/2014/main" id="{48BC3E16-936F-43EE-9447-916E0220FA5F}"/>
              </a:ext>
            </a:extLst>
          </p:cNvPr>
          <p:cNvSpPr>
            <a:spLocks noGrp="1"/>
          </p:cNvSpPr>
          <p:nvPr>
            <p:ph type="dt" sz="half" idx="10"/>
          </p:nvPr>
        </p:nvSpPr>
        <p:spPr/>
        <p:txBody>
          <a:bodyPr/>
          <a:lstStyle>
            <a:lvl1pPr>
              <a:defRPr/>
            </a:lvl1pPr>
          </a:lstStyle>
          <a:p>
            <a:pPr>
              <a:defRPr/>
            </a:pPr>
            <a:fld id="{8B710C1C-237F-483F-BC3C-1BAFE3478389}"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39E49E47-BFB6-453E-9FDA-12E0BC2A94CF}"/>
              </a:ext>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a:ext uri="{FF2B5EF4-FFF2-40B4-BE49-F238E27FC236}">
                <a16:creationId xmlns="" xmlns:a16="http://schemas.microsoft.com/office/drawing/2014/main" id="{83508A02-1F0A-4A5D-84E9-0239AD624AFB}"/>
              </a:ext>
            </a:extLst>
          </p:cNvPr>
          <p:cNvSpPr>
            <a:spLocks noGrp="1"/>
          </p:cNvSpPr>
          <p:nvPr>
            <p:ph type="sldNum" sz="quarter" idx="12"/>
          </p:nvPr>
        </p:nvSpPr>
        <p:spPr/>
        <p:txBody>
          <a:bodyPr/>
          <a:lstStyle>
            <a:lvl1pPr>
              <a:defRPr/>
            </a:lvl1pPr>
          </a:lstStyle>
          <a:p>
            <a:pPr>
              <a:defRPr/>
            </a:pPr>
            <a:fld id="{A668CE35-7185-4D91-82E3-AC4513CC0159}" type="slidenum">
              <a:rPr lang="es-ES" altLang="es-ES"/>
              <a:pPr>
                <a:defRPr/>
              </a:pPr>
              <a:t>‹Nº›</a:t>
            </a:fld>
            <a:endParaRPr lang="es-ES" altLang="es-ES"/>
          </a:p>
        </p:txBody>
      </p:sp>
    </p:spTree>
    <p:extLst>
      <p:ext uri="{BB962C8B-B14F-4D97-AF65-F5344CB8AC3E}">
        <p14:creationId xmlns:p14="http://schemas.microsoft.com/office/powerpoint/2010/main" val="11476633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3305207"/>
            <a:ext cx="7772400" cy="1021556"/>
          </a:xfrm>
        </p:spPr>
        <p:txBody>
          <a:bodyPr anchor="t"/>
          <a:lstStyle>
            <a:lvl1pPr algn="l">
              <a:defRPr sz="3000" b="1" cap="all"/>
            </a:lvl1pPr>
          </a:lstStyle>
          <a:p>
            <a:r>
              <a:rPr lang="es-ES"/>
              <a:t>Haga clic para modificar el estilo de título del patrón</a:t>
            </a:r>
          </a:p>
        </p:txBody>
      </p:sp>
      <p:sp>
        <p:nvSpPr>
          <p:cNvPr id="3" name="2 Marcador de texto"/>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el estilo de texto del patrón</a:t>
            </a:r>
          </a:p>
        </p:txBody>
      </p:sp>
      <p:sp>
        <p:nvSpPr>
          <p:cNvPr id="4" name="3 Marcador de fecha">
            <a:extLst>
              <a:ext uri="{FF2B5EF4-FFF2-40B4-BE49-F238E27FC236}">
                <a16:creationId xmlns="" xmlns:a16="http://schemas.microsoft.com/office/drawing/2014/main" id="{7F25C8BD-586B-4CA3-B09E-E7FBBEB202EE}"/>
              </a:ext>
            </a:extLst>
          </p:cNvPr>
          <p:cNvSpPr>
            <a:spLocks noGrp="1"/>
          </p:cNvSpPr>
          <p:nvPr>
            <p:ph type="dt" sz="half" idx="10"/>
          </p:nvPr>
        </p:nvSpPr>
        <p:spPr/>
        <p:txBody>
          <a:bodyPr/>
          <a:lstStyle>
            <a:lvl1pPr>
              <a:defRPr/>
            </a:lvl1pPr>
          </a:lstStyle>
          <a:p>
            <a:pPr>
              <a:defRPr/>
            </a:pPr>
            <a:fld id="{9DFC66D1-BED4-48EF-89F0-CBBCBCE64ACF}"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C5C670A7-384B-45AC-B43B-3E9A13A11F7A}"/>
              </a:ext>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a:ext uri="{FF2B5EF4-FFF2-40B4-BE49-F238E27FC236}">
                <a16:creationId xmlns="" xmlns:a16="http://schemas.microsoft.com/office/drawing/2014/main" id="{B7306B5D-9C02-4103-A38B-3FD184C1E703}"/>
              </a:ext>
            </a:extLst>
          </p:cNvPr>
          <p:cNvSpPr>
            <a:spLocks noGrp="1"/>
          </p:cNvSpPr>
          <p:nvPr>
            <p:ph type="sldNum" sz="quarter" idx="12"/>
          </p:nvPr>
        </p:nvSpPr>
        <p:spPr/>
        <p:txBody>
          <a:bodyPr/>
          <a:lstStyle>
            <a:lvl1pPr>
              <a:defRPr/>
            </a:lvl1pPr>
          </a:lstStyle>
          <a:p>
            <a:pPr>
              <a:defRPr/>
            </a:pPr>
            <a:fld id="{06266831-6601-4F23-B371-16D10DB599F0}" type="slidenum">
              <a:rPr lang="es-ES" altLang="es-ES"/>
              <a:pPr>
                <a:defRPr/>
              </a:pPr>
              <a:t>‹Nº›</a:t>
            </a:fld>
            <a:endParaRPr lang="es-ES" altLang="es-ES"/>
          </a:p>
        </p:txBody>
      </p:sp>
    </p:spTree>
    <p:extLst>
      <p:ext uri="{BB962C8B-B14F-4D97-AF65-F5344CB8AC3E}">
        <p14:creationId xmlns:p14="http://schemas.microsoft.com/office/powerpoint/2010/main" val="15306656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200155"/>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200155"/>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3 Marcador de fecha">
            <a:extLst>
              <a:ext uri="{FF2B5EF4-FFF2-40B4-BE49-F238E27FC236}">
                <a16:creationId xmlns="" xmlns:a16="http://schemas.microsoft.com/office/drawing/2014/main" id="{6972260E-F51E-41C5-AEDD-F791450FD166}"/>
              </a:ext>
            </a:extLst>
          </p:cNvPr>
          <p:cNvSpPr>
            <a:spLocks noGrp="1"/>
          </p:cNvSpPr>
          <p:nvPr>
            <p:ph type="dt" sz="half" idx="10"/>
          </p:nvPr>
        </p:nvSpPr>
        <p:spPr/>
        <p:txBody>
          <a:bodyPr/>
          <a:lstStyle>
            <a:lvl1pPr>
              <a:defRPr/>
            </a:lvl1pPr>
          </a:lstStyle>
          <a:p>
            <a:pPr>
              <a:defRPr/>
            </a:pPr>
            <a:fld id="{C765E4C2-E970-4E83-8536-4F134E0BC68A}" type="datetimeFigureOut">
              <a:rPr lang="es-ES"/>
              <a:pPr>
                <a:defRPr/>
              </a:pPr>
              <a:t>12/06/2018</a:t>
            </a:fld>
            <a:endParaRPr lang="es-ES"/>
          </a:p>
        </p:txBody>
      </p:sp>
      <p:sp>
        <p:nvSpPr>
          <p:cNvPr id="6" name="4 Marcador de pie de página">
            <a:extLst>
              <a:ext uri="{FF2B5EF4-FFF2-40B4-BE49-F238E27FC236}">
                <a16:creationId xmlns="" xmlns:a16="http://schemas.microsoft.com/office/drawing/2014/main" id="{32ED3DAB-A52B-4C04-ABC4-5969332D9887}"/>
              </a:ext>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a:ext uri="{FF2B5EF4-FFF2-40B4-BE49-F238E27FC236}">
                <a16:creationId xmlns="" xmlns:a16="http://schemas.microsoft.com/office/drawing/2014/main" id="{675332D5-50AA-4020-B598-16943C76355E}"/>
              </a:ext>
            </a:extLst>
          </p:cNvPr>
          <p:cNvSpPr>
            <a:spLocks noGrp="1"/>
          </p:cNvSpPr>
          <p:nvPr>
            <p:ph type="sldNum" sz="quarter" idx="12"/>
          </p:nvPr>
        </p:nvSpPr>
        <p:spPr/>
        <p:txBody>
          <a:bodyPr/>
          <a:lstStyle>
            <a:lvl1pPr>
              <a:defRPr/>
            </a:lvl1pPr>
          </a:lstStyle>
          <a:p>
            <a:pPr>
              <a:defRPr/>
            </a:pPr>
            <a:fld id="{3A61500F-FE20-4790-A335-CF9C00482E71}" type="slidenum">
              <a:rPr lang="es-ES" altLang="es-ES"/>
              <a:pPr>
                <a:defRPr/>
              </a:pPr>
              <a:t>‹Nº›</a:t>
            </a:fld>
            <a:endParaRPr lang="es-ES" altLang="es-ES"/>
          </a:p>
        </p:txBody>
      </p:sp>
    </p:spTree>
    <p:extLst>
      <p:ext uri="{BB962C8B-B14F-4D97-AF65-F5344CB8AC3E}">
        <p14:creationId xmlns:p14="http://schemas.microsoft.com/office/powerpoint/2010/main" val="1443531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47"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47"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3 Marcador de fecha">
            <a:extLst>
              <a:ext uri="{FF2B5EF4-FFF2-40B4-BE49-F238E27FC236}">
                <a16:creationId xmlns="" xmlns:a16="http://schemas.microsoft.com/office/drawing/2014/main" id="{7B0016B2-8365-4BEF-8AF2-409B6E4BD831}"/>
              </a:ext>
            </a:extLst>
          </p:cNvPr>
          <p:cNvSpPr>
            <a:spLocks noGrp="1"/>
          </p:cNvSpPr>
          <p:nvPr>
            <p:ph type="dt" sz="half" idx="10"/>
          </p:nvPr>
        </p:nvSpPr>
        <p:spPr/>
        <p:txBody>
          <a:bodyPr/>
          <a:lstStyle>
            <a:lvl1pPr>
              <a:defRPr/>
            </a:lvl1pPr>
          </a:lstStyle>
          <a:p>
            <a:pPr>
              <a:defRPr/>
            </a:pPr>
            <a:fld id="{8635BEC6-CA8E-424D-A5BF-5C96DFC7EE7B}" type="datetimeFigureOut">
              <a:rPr lang="es-ES"/>
              <a:pPr>
                <a:defRPr/>
              </a:pPr>
              <a:t>12/06/2018</a:t>
            </a:fld>
            <a:endParaRPr lang="es-ES"/>
          </a:p>
        </p:txBody>
      </p:sp>
      <p:sp>
        <p:nvSpPr>
          <p:cNvPr id="8" name="4 Marcador de pie de página">
            <a:extLst>
              <a:ext uri="{FF2B5EF4-FFF2-40B4-BE49-F238E27FC236}">
                <a16:creationId xmlns="" xmlns:a16="http://schemas.microsoft.com/office/drawing/2014/main" id="{9C97EBF4-59AF-4500-A0BE-01FF4E0F2C64}"/>
              </a:ext>
            </a:extLst>
          </p:cNvPr>
          <p:cNvSpPr>
            <a:spLocks noGrp="1"/>
          </p:cNvSpPr>
          <p:nvPr>
            <p:ph type="ftr" sz="quarter" idx="11"/>
          </p:nvPr>
        </p:nvSpPr>
        <p:spPr/>
        <p:txBody>
          <a:bodyPr/>
          <a:lstStyle>
            <a:lvl1pPr>
              <a:defRPr/>
            </a:lvl1pPr>
          </a:lstStyle>
          <a:p>
            <a:pPr>
              <a:defRPr/>
            </a:pPr>
            <a:endParaRPr lang="es-ES"/>
          </a:p>
        </p:txBody>
      </p:sp>
      <p:sp>
        <p:nvSpPr>
          <p:cNvPr id="9" name="5 Marcador de número de diapositiva">
            <a:extLst>
              <a:ext uri="{FF2B5EF4-FFF2-40B4-BE49-F238E27FC236}">
                <a16:creationId xmlns="" xmlns:a16="http://schemas.microsoft.com/office/drawing/2014/main" id="{6E0B3593-266E-44C9-A867-4FD9EEAAA7AA}"/>
              </a:ext>
            </a:extLst>
          </p:cNvPr>
          <p:cNvSpPr>
            <a:spLocks noGrp="1"/>
          </p:cNvSpPr>
          <p:nvPr>
            <p:ph type="sldNum" sz="quarter" idx="12"/>
          </p:nvPr>
        </p:nvSpPr>
        <p:spPr/>
        <p:txBody>
          <a:bodyPr/>
          <a:lstStyle>
            <a:lvl1pPr>
              <a:defRPr/>
            </a:lvl1pPr>
          </a:lstStyle>
          <a:p>
            <a:pPr>
              <a:defRPr/>
            </a:pPr>
            <a:fld id="{C3045793-FC86-41D5-B7AB-4148D6CDE1C5}" type="slidenum">
              <a:rPr lang="es-ES" altLang="es-ES"/>
              <a:pPr>
                <a:defRPr/>
              </a:pPr>
              <a:t>‹Nº›</a:t>
            </a:fld>
            <a:endParaRPr lang="es-ES" altLang="es-ES"/>
          </a:p>
        </p:txBody>
      </p:sp>
    </p:spTree>
    <p:extLst>
      <p:ext uri="{BB962C8B-B14F-4D97-AF65-F5344CB8AC3E}">
        <p14:creationId xmlns:p14="http://schemas.microsoft.com/office/powerpoint/2010/main" val="414491982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3 Marcador de fecha">
            <a:extLst>
              <a:ext uri="{FF2B5EF4-FFF2-40B4-BE49-F238E27FC236}">
                <a16:creationId xmlns="" xmlns:a16="http://schemas.microsoft.com/office/drawing/2014/main" id="{FA747F11-2161-4BCE-8B5A-EC71F593EB08}"/>
              </a:ext>
            </a:extLst>
          </p:cNvPr>
          <p:cNvSpPr>
            <a:spLocks noGrp="1"/>
          </p:cNvSpPr>
          <p:nvPr>
            <p:ph type="dt" sz="half" idx="10"/>
          </p:nvPr>
        </p:nvSpPr>
        <p:spPr/>
        <p:txBody>
          <a:bodyPr/>
          <a:lstStyle>
            <a:lvl1pPr>
              <a:defRPr/>
            </a:lvl1pPr>
          </a:lstStyle>
          <a:p>
            <a:pPr>
              <a:defRPr/>
            </a:pPr>
            <a:fld id="{FFCC51C6-4B91-41BC-8CDE-8CF0D800D2D7}" type="datetimeFigureOut">
              <a:rPr lang="es-ES"/>
              <a:pPr>
                <a:defRPr/>
              </a:pPr>
              <a:t>12/06/2018</a:t>
            </a:fld>
            <a:endParaRPr lang="es-ES"/>
          </a:p>
        </p:txBody>
      </p:sp>
      <p:sp>
        <p:nvSpPr>
          <p:cNvPr id="4" name="4 Marcador de pie de página">
            <a:extLst>
              <a:ext uri="{FF2B5EF4-FFF2-40B4-BE49-F238E27FC236}">
                <a16:creationId xmlns="" xmlns:a16="http://schemas.microsoft.com/office/drawing/2014/main" id="{FC422FFC-7534-4F5A-B48D-E1752FBF16A8}"/>
              </a:ext>
            </a:extLst>
          </p:cNvPr>
          <p:cNvSpPr>
            <a:spLocks noGrp="1"/>
          </p:cNvSpPr>
          <p:nvPr>
            <p:ph type="ftr" sz="quarter" idx="11"/>
          </p:nvPr>
        </p:nvSpPr>
        <p:spPr/>
        <p:txBody>
          <a:bodyPr/>
          <a:lstStyle>
            <a:lvl1pPr>
              <a:defRPr/>
            </a:lvl1pPr>
          </a:lstStyle>
          <a:p>
            <a:pPr>
              <a:defRPr/>
            </a:pPr>
            <a:endParaRPr lang="es-ES"/>
          </a:p>
        </p:txBody>
      </p:sp>
      <p:sp>
        <p:nvSpPr>
          <p:cNvPr id="5" name="5 Marcador de número de diapositiva">
            <a:extLst>
              <a:ext uri="{FF2B5EF4-FFF2-40B4-BE49-F238E27FC236}">
                <a16:creationId xmlns="" xmlns:a16="http://schemas.microsoft.com/office/drawing/2014/main" id="{127908D0-B766-439F-9724-B1CC9187EBDB}"/>
              </a:ext>
            </a:extLst>
          </p:cNvPr>
          <p:cNvSpPr>
            <a:spLocks noGrp="1"/>
          </p:cNvSpPr>
          <p:nvPr>
            <p:ph type="sldNum" sz="quarter" idx="12"/>
          </p:nvPr>
        </p:nvSpPr>
        <p:spPr/>
        <p:txBody>
          <a:bodyPr/>
          <a:lstStyle>
            <a:lvl1pPr>
              <a:defRPr/>
            </a:lvl1pPr>
          </a:lstStyle>
          <a:p>
            <a:pPr>
              <a:defRPr/>
            </a:pPr>
            <a:fld id="{FA33AB53-2920-434D-8355-86EA626EB822}" type="slidenum">
              <a:rPr lang="es-ES" altLang="es-ES"/>
              <a:pPr>
                <a:defRPr/>
              </a:pPr>
              <a:t>‹Nº›</a:t>
            </a:fld>
            <a:endParaRPr lang="es-ES" altLang="es-ES"/>
          </a:p>
        </p:txBody>
      </p:sp>
    </p:spTree>
    <p:extLst>
      <p:ext uri="{BB962C8B-B14F-4D97-AF65-F5344CB8AC3E}">
        <p14:creationId xmlns:p14="http://schemas.microsoft.com/office/powerpoint/2010/main" val="3474201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8788" y="1315642"/>
            <a:ext cx="4038600" cy="3313509"/>
          </a:xfrm>
        </p:spPr>
        <p:txBody>
          <a:bodyPr/>
          <a:lstStyle>
            <a:lvl1pPr>
              <a:defRPr sz="23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9792" y="1315642"/>
            <a:ext cx="4038600" cy="3313509"/>
          </a:xfrm>
        </p:spPr>
        <p:txBody>
          <a:bodyPr/>
          <a:lstStyle>
            <a:lvl1pPr>
              <a:defRPr sz="23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a:extLst>
              <a:ext uri="{FF2B5EF4-FFF2-40B4-BE49-F238E27FC236}">
                <a16:creationId xmlns="" xmlns:a16="http://schemas.microsoft.com/office/drawing/2014/main" id="{7F8DF953-EACD-4842-A7E6-8DCF10E67EE5}"/>
              </a:ext>
            </a:extLst>
          </p:cNvPr>
          <p:cNvSpPr>
            <a:spLocks noGrp="1" noChangeArrowheads="1"/>
          </p:cNvSpPr>
          <p:nvPr>
            <p:ph type="sldNum" sz="quarter" idx="10"/>
          </p:nvPr>
        </p:nvSpPr>
        <p:spPr/>
        <p:txBody>
          <a:bodyPr/>
          <a:lstStyle>
            <a:lvl1pPr>
              <a:defRPr/>
            </a:lvl1pPr>
          </a:lstStyle>
          <a:p>
            <a:fld id="{0E9031B6-F2CE-425B-BC2D-C40B84148FD9}" type="slidenum">
              <a:rPr lang="en-US" altLang="es-ES"/>
              <a:pPr/>
              <a:t>‹Nº›</a:t>
            </a:fld>
            <a:endParaRPr lang="en-US" altLang="es-ES"/>
          </a:p>
        </p:txBody>
      </p:sp>
    </p:spTree>
    <p:extLst>
      <p:ext uri="{BB962C8B-B14F-4D97-AF65-F5344CB8AC3E}">
        <p14:creationId xmlns:p14="http://schemas.microsoft.com/office/powerpoint/2010/main" val="1945434652"/>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a:extLst>
              <a:ext uri="{FF2B5EF4-FFF2-40B4-BE49-F238E27FC236}">
                <a16:creationId xmlns="" xmlns:a16="http://schemas.microsoft.com/office/drawing/2014/main" id="{B0326498-41B0-4FD0-B6C3-74973E27EB47}"/>
              </a:ext>
            </a:extLst>
          </p:cNvPr>
          <p:cNvSpPr>
            <a:spLocks noGrp="1"/>
          </p:cNvSpPr>
          <p:nvPr>
            <p:ph type="dt" sz="half" idx="10"/>
          </p:nvPr>
        </p:nvSpPr>
        <p:spPr/>
        <p:txBody>
          <a:bodyPr/>
          <a:lstStyle>
            <a:lvl1pPr>
              <a:defRPr/>
            </a:lvl1pPr>
          </a:lstStyle>
          <a:p>
            <a:pPr>
              <a:defRPr/>
            </a:pPr>
            <a:fld id="{B388B8E0-47D6-4E9B-951B-8933757D6EEE}" type="datetimeFigureOut">
              <a:rPr lang="es-ES"/>
              <a:pPr>
                <a:defRPr/>
              </a:pPr>
              <a:t>12/06/2018</a:t>
            </a:fld>
            <a:endParaRPr lang="es-ES"/>
          </a:p>
        </p:txBody>
      </p:sp>
      <p:sp>
        <p:nvSpPr>
          <p:cNvPr id="3" name="4 Marcador de pie de página">
            <a:extLst>
              <a:ext uri="{FF2B5EF4-FFF2-40B4-BE49-F238E27FC236}">
                <a16:creationId xmlns="" xmlns:a16="http://schemas.microsoft.com/office/drawing/2014/main" id="{052FFDBB-DFDA-4A9E-95A1-2A870AC676E1}"/>
              </a:ext>
            </a:extLst>
          </p:cNvPr>
          <p:cNvSpPr>
            <a:spLocks noGrp="1"/>
          </p:cNvSpPr>
          <p:nvPr>
            <p:ph type="ftr" sz="quarter" idx="11"/>
          </p:nvPr>
        </p:nvSpPr>
        <p:spPr/>
        <p:txBody>
          <a:bodyPr/>
          <a:lstStyle>
            <a:lvl1pPr>
              <a:defRPr/>
            </a:lvl1pPr>
          </a:lstStyle>
          <a:p>
            <a:pPr>
              <a:defRPr/>
            </a:pPr>
            <a:endParaRPr lang="es-ES"/>
          </a:p>
        </p:txBody>
      </p:sp>
      <p:sp>
        <p:nvSpPr>
          <p:cNvPr id="4" name="5 Marcador de número de diapositiva">
            <a:extLst>
              <a:ext uri="{FF2B5EF4-FFF2-40B4-BE49-F238E27FC236}">
                <a16:creationId xmlns="" xmlns:a16="http://schemas.microsoft.com/office/drawing/2014/main" id="{96693C73-EFEE-4092-8819-255B3EB99E02}"/>
              </a:ext>
            </a:extLst>
          </p:cNvPr>
          <p:cNvSpPr>
            <a:spLocks noGrp="1"/>
          </p:cNvSpPr>
          <p:nvPr>
            <p:ph type="sldNum" sz="quarter" idx="12"/>
          </p:nvPr>
        </p:nvSpPr>
        <p:spPr/>
        <p:txBody>
          <a:bodyPr/>
          <a:lstStyle>
            <a:lvl1pPr>
              <a:defRPr/>
            </a:lvl1pPr>
          </a:lstStyle>
          <a:p>
            <a:pPr>
              <a:defRPr/>
            </a:pPr>
            <a:fld id="{E45A5CEC-7941-4D99-97CE-EB233DF85497}" type="slidenum">
              <a:rPr lang="es-ES" altLang="es-ES"/>
              <a:pPr>
                <a:defRPr/>
              </a:pPr>
              <a:t>‹Nº›</a:t>
            </a:fld>
            <a:endParaRPr lang="es-ES" altLang="es-ES"/>
          </a:p>
        </p:txBody>
      </p:sp>
    </p:spTree>
    <p:extLst>
      <p:ext uri="{BB962C8B-B14F-4D97-AF65-F5344CB8AC3E}">
        <p14:creationId xmlns:p14="http://schemas.microsoft.com/office/powerpoint/2010/main" val="14803753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3" y="204787"/>
            <a:ext cx="3008313" cy="871538"/>
          </a:xfrm>
        </p:spPr>
        <p:txBody>
          <a:bodyPr anchor="b"/>
          <a:lstStyle>
            <a:lvl1pPr algn="l">
              <a:defRPr sz="1500" b="1"/>
            </a:lvl1pPr>
          </a:lstStyle>
          <a:p>
            <a:r>
              <a:rPr lang="es-ES"/>
              <a:t>Haga clic para modificar el estilo de título del patrón</a:t>
            </a:r>
          </a:p>
        </p:txBody>
      </p:sp>
      <p:sp>
        <p:nvSpPr>
          <p:cNvPr id="3" name="2 Marcador de contenido"/>
          <p:cNvSpPr>
            <a:spLocks noGrp="1"/>
          </p:cNvSpPr>
          <p:nvPr>
            <p:ph idx="1"/>
          </p:nvPr>
        </p:nvSpPr>
        <p:spPr>
          <a:xfrm>
            <a:off x="3575050" y="20481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3" y="1076328"/>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3 Marcador de fecha">
            <a:extLst>
              <a:ext uri="{FF2B5EF4-FFF2-40B4-BE49-F238E27FC236}">
                <a16:creationId xmlns="" xmlns:a16="http://schemas.microsoft.com/office/drawing/2014/main" id="{748EA825-E50B-456C-8813-A35730F97A91}"/>
              </a:ext>
            </a:extLst>
          </p:cNvPr>
          <p:cNvSpPr>
            <a:spLocks noGrp="1"/>
          </p:cNvSpPr>
          <p:nvPr>
            <p:ph type="dt" sz="half" idx="10"/>
          </p:nvPr>
        </p:nvSpPr>
        <p:spPr/>
        <p:txBody>
          <a:bodyPr/>
          <a:lstStyle>
            <a:lvl1pPr>
              <a:defRPr/>
            </a:lvl1pPr>
          </a:lstStyle>
          <a:p>
            <a:pPr>
              <a:defRPr/>
            </a:pPr>
            <a:fld id="{684FB219-D456-41C2-9F8A-35324E33907C}" type="datetimeFigureOut">
              <a:rPr lang="es-ES"/>
              <a:pPr>
                <a:defRPr/>
              </a:pPr>
              <a:t>12/06/2018</a:t>
            </a:fld>
            <a:endParaRPr lang="es-ES"/>
          </a:p>
        </p:txBody>
      </p:sp>
      <p:sp>
        <p:nvSpPr>
          <p:cNvPr id="6" name="4 Marcador de pie de página">
            <a:extLst>
              <a:ext uri="{FF2B5EF4-FFF2-40B4-BE49-F238E27FC236}">
                <a16:creationId xmlns="" xmlns:a16="http://schemas.microsoft.com/office/drawing/2014/main" id="{EC6D965C-E87B-4A3B-8AE6-19F16F8EFCFC}"/>
              </a:ext>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a:ext uri="{FF2B5EF4-FFF2-40B4-BE49-F238E27FC236}">
                <a16:creationId xmlns="" xmlns:a16="http://schemas.microsoft.com/office/drawing/2014/main" id="{DA4E4801-9CB2-45B0-A87B-6BF4942CFB4A}"/>
              </a:ext>
            </a:extLst>
          </p:cNvPr>
          <p:cNvSpPr>
            <a:spLocks noGrp="1"/>
          </p:cNvSpPr>
          <p:nvPr>
            <p:ph type="sldNum" sz="quarter" idx="12"/>
          </p:nvPr>
        </p:nvSpPr>
        <p:spPr/>
        <p:txBody>
          <a:bodyPr/>
          <a:lstStyle>
            <a:lvl1pPr>
              <a:defRPr/>
            </a:lvl1pPr>
          </a:lstStyle>
          <a:p>
            <a:pPr>
              <a:defRPr/>
            </a:pPr>
            <a:fld id="{C89F875A-0DA6-4E62-BEC5-CA4AC514E859}" type="slidenum">
              <a:rPr lang="es-ES" altLang="es-ES"/>
              <a:pPr>
                <a:defRPr/>
              </a:pPr>
              <a:t>‹Nº›</a:t>
            </a:fld>
            <a:endParaRPr lang="es-ES" altLang="es-ES"/>
          </a:p>
        </p:txBody>
      </p:sp>
    </p:spTree>
    <p:extLst>
      <p:ext uri="{BB962C8B-B14F-4D97-AF65-F5344CB8AC3E}">
        <p14:creationId xmlns:p14="http://schemas.microsoft.com/office/powerpoint/2010/main" val="23543558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3600450"/>
            <a:ext cx="5486400" cy="425054"/>
          </a:xfrm>
        </p:spPr>
        <p:txBody>
          <a:bodyPr anchor="b"/>
          <a:lstStyle>
            <a:lvl1pPr algn="l">
              <a:defRPr sz="15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459581"/>
            <a:ext cx="5486400" cy="30861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ES" noProof="0"/>
          </a:p>
        </p:txBody>
      </p:sp>
      <p:sp>
        <p:nvSpPr>
          <p:cNvPr id="4" name="3 Marcador de texto"/>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3 Marcador de fecha">
            <a:extLst>
              <a:ext uri="{FF2B5EF4-FFF2-40B4-BE49-F238E27FC236}">
                <a16:creationId xmlns="" xmlns:a16="http://schemas.microsoft.com/office/drawing/2014/main" id="{8364E5C3-CC7C-4A0B-9D7C-7EADACF8C3C9}"/>
              </a:ext>
            </a:extLst>
          </p:cNvPr>
          <p:cNvSpPr>
            <a:spLocks noGrp="1"/>
          </p:cNvSpPr>
          <p:nvPr>
            <p:ph type="dt" sz="half" idx="10"/>
          </p:nvPr>
        </p:nvSpPr>
        <p:spPr/>
        <p:txBody>
          <a:bodyPr/>
          <a:lstStyle>
            <a:lvl1pPr>
              <a:defRPr/>
            </a:lvl1pPr>
          </a:lstStyle>
          <a:p>
            <a:pPr>
              <a:defRPr/>
            </a:pPr>
            <a:fld id="{6EB6700F-E88E-4588-BD10-546A25AC34CA}" type="datetimeFigureOut">
              <a:rPr lang="es-ES"/>
              <a:pPr>
                <a:defRPr/>
              </a:pPr>
              <a:t>12/06/2018</a:t>
            </a:fld>
            <a:endParaRPr lang="es-ES"/>
          </a:p>
        </p:txBody>
      </p:sp>
      <p:sp>
        <p:nvSpPr>
          <p:cNvPr id="6" name="4 Marcador de pie de página">
            <a:extLst>
              <a:ext uri="{FF2B5EF4-FFF2-40B4-BE49-F238E27FC236}">
                <a16:creationId xmlns="" xmlns:a16="http://schemas.microsoft.com/office/drawing/2014/main" id="{E5FD03F6-0D16-4B30-9E64-E162DD8B3D42}"/>
              </a:ext>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a:ext uri="{FF2B5EF4-FFF2-40B4-BE49-F238E27FC236}">
                <a16:creationId xmlns="" xmlns:a16="http://schemas.microsoft.com/office/drawing/2014/main" id="{59B72FA9-E909-4BB3-9C1B-A987A4878E19}"/>
              </a:ext>
            </a:extLst>
          </p:cNvPr>
          <p:cNvSpPr>
            <a:spLocks noGrp="1"/>
          </p:cNvSpPr>
          <p:nvPr>
            <p:ph type="sldNum" sz="quarter" idx="12"/>
          </p:nvPr>
        </p:nvSpPr>
        <p:spPr/>
        <p:txBody>
          <a:bodyPr/>
          <a:lstStyle>
            <a:lvl1pPr>
              <a:defRPr/>
            </a:lvl1pPr>
          </a:lstStyle>
          <a:p>
            <a:pPr>
              <a:defRPr/>
            </a:pPr>
            <a:fld id="{BA79ED2A-77C1-49C6-9A18-524B2860BB42}" type="slidenum">
              <a:rPr lang="es-ES" altLang="es-ES"/>
              <a:pPr>
                <a:defRPr/>
              </a:pPr>
              <a:t>‹Nº›</a:t>
            </a:fld>
            <a:endParaRPr lang="es-ES" altLang="es-ES"/>
          </a:p>
        </p:txBody>
      </p:sp>
    </p:spTree>
    <p:extLst>
      <p:ext uri="{BB962C8B-B14F-4D97-AF65-F5344CB8AC3E}">
        <p14:creationId xmlns:p14="http://schemas.microsoft.com/office/powerpoint/2010/main" val="12604341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a:ext uri="{FF2B5EF4-FFF2-40B4-BE49-F238E27FC236}">
                <a16:creationId xmlns="" xmlns:a16="http://schemas.microsoft.com/office/drawing/2014/main" id="{0783070B-869E-4C1E-AF79-2BAB194E74AC}"/>
              </a:ext>
            </a:extLst>
          </p:cNvPr>
          <p:cNvSpPr>
            <a:spLocks noGrp="1"/>
          </p:cNvSpPr>
          <p:nvPr>
            <p:ph type="dt" sz="half" idx="10"/>
          </p:nvPr>
        </p:nvSpPr>
        <p:spPr/>
        <p:txBody>
          <a:bodyPr/>
          <a:lstStyle>
            <a:lvl1pPr>
              <a:defRPr/>
            </a:lvl1pPr>
          </a:lstStyle>
          <a:p>
            <a:pPr>
              <a:defRPr/>
            </a:pPr>
            <a:fld id="{7DDD4372-BA98-4F99-A0EC-20A17B8017F2}"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33BE6B1B-B038-4C84-A07A-8102FFA481FE}"/>
              </a:ext>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a:ext uri="{FF2B5EF4-FFF2-40B4-BE49-F238E27FC236}">
                <a16:creationId xmlns="" xmlns:a16="http://schemas.microsoft.com/office/drawing/2014/main" id="{AF4C7325-ED66-44ED-B8A3-C3844F1AECBA}"/>
              </a:ext>
            </a:extLst>
          </p:cNvPr>
          <p:cNvSpPr>
            <a:spLocks noGrp="1"/>
          </p:cNvSpPr>
          <p:nvPr>
            <p:ph type="sldNum" sz="quarter" idx="12"/>
          </p:nvPr>
        </p:nvSpPr>
        <p:spPr/>
        <p:txBody>
          <a:bodyPr/>
          <a:lstStyle>
            <a:lvl1pPr>
              <a:defRPr/>
            </a:lvl1pPr>
          </a:lstStyle>
          <a:p>
            <a:pPr>
              <a:defRPr/>
            </a:pPr>
            <a:fld id="{35A47C15-45C7-44C4-A0F2-D7E3A30BBA88}" type="slidenum">
              <a:rPr lang="es-ES" altLang="es-ES"/>
              <a:pPr>
                <a:defRPr/>
              </a:pPr>
              <a:t>‹Nº›</a:t>
            </a:fld>
            <a:endParaRPr lang="es-ES" altLang="es-ES"/>
          </a:p>
        </p:txBody>
      </p:sp>
    </p:spTree>
    <p:extLst>
      <p:ext uri="{BB962C8B-B14F-4D97-AF65-F5344CB8AC3E}">
        <p14:creationId xmlns:p14="http://schemas.microsoft.com/office/powerpoint/2010/main" val="1812357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06008"/>
            <a:ext cx="2057400" cy="4388644"/>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06008"/>
            <a:ext cx="6019800" cy="43886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a:ext uri="{FF2B5EF4-FFF2-40B4-BE49-F238E27FC236}">
                <a16:creationId xmlns="" xmlns:a16="http://schemas.microsoft.com/office/drawing/2014/main" id="{DE2CCAE8-21CC-4672-84F8-3D2841DB91D4}"/>
              </a:ext>
            </a:extLst>
          </p:cNvPr>
          <p:cNvSpPr>
            <a:spLocks noGrp="1"/>
          </p:cNvSpPr>
          <p:nvPr>
            <p:ph type="dt" sz="half" idx="10"/>
          </p:nvPr>
        </p:nvSpPr>
        <p:spPr/>
        <p:txBody>
          <a:bodyPr/>
          <a:lstStyle>
            <a:lvl1pPr>
              <a:defRPr/>
            </a:lvl1pPr>
          </a:lstStyle>
          <a:p>
            <a:pPr>
              <a:defRPr/>
            </a:pPr>
            <a:fld id="{71E739BE-51E2-4A03-A42E-9FDB4C570F0E}"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AB6DC571-3995-4BFB-A4A3-5317DD4873F6}"/>
              </a:ext>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a:ext uri="{FF2B5EF4-FFF2-40B4-BE49-F238E27FC236}">
                <a16:creationId xmlns="" xmlns:a16="http://schemas.microsoft.com/office/drawing/2014/main" id="{5E9A2E5F-30EF-48AC-9971-8DD73968E7B4}"/>
              </a:ext>
            </a:extLst>
          </p:cNvPr>
          <p:cNvSpPr>
            <a:spLocks noGrp="1"/>
          </p:cNvSpPr>
          <p:nvPr>
            <p:ph type="sldNum" sz="quarter" idx="12"/>
          </p:nvPr>
        </p:nvSpPr>
        <p:spPr/>
        <p:txBody>
          <a:bodyPr/>
          <a:lstStyle>
            <a:lvl1pPr>
              <a:defRPr/>
            </a:lvl1pPr>
          </a:lstStyle>
          <a:p>
            <a:pPr>
              <a:defRPr/>
            </a:pPr>
            <a:fld id="{BE229A3B-D0FD-46F1-A601-4E7D5D0C307F}" type="slidenum">
              <a:rPr lang="es-ES" altLang="es-ES"/>
              <a:pPr>
                <a:defRPr/>
              </a:pPr>
              <a:t>‹Nº›</a:t>
            </a:fld>
            <a:endParaRPr lang="es-ES" altLang="es-ES"/>
          </a:p>
        </p:txBody>
      </p:sp>
    </p:spTree>
    <p:extLst>
      <p:ext uri="{BB962C8B-B14F-4D97-AF65-F5344CB8AC3E}">
        <p14:creationId xmlns:p14="http://schemas.microsoft.com/office/powerpoint/2010/main" val="28158958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Chart">
  <p:cSld name="Título, text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8389"/>
            <a:ext cx="8229600" cy="854869"/>
          </a:xfrm>
        </p:spPr>
        <p:txBody>
          <a:bodyPr/>
          <a:lstStyle/>
          <a:p>
            <a:r>
              <a:rPr lang="es-ES"/>
              <a:t>Haga clic para modificar el estilo de título del patrón</a:t>
            </a:r>
          </a:p>
        </p:txBody>
      </p:sp>
      <p:sp>
        <p:nvSpPr>
          <p:cNvPr id="3" name="2 Marcador de texto"/>
          <p:cNvSpPr>
            <a:spLocks noGrp="1"/>
          </p:cNvSpPr>
          <p:nvPr>
            <p:ph type="body" sz="half" idx="1"/>
          </p:nvPr>
        </p:nvSpPr>
        <p:spPr>
          <a:xfrm>
            <a:off x="457211" y="1200155"/>
            <a:ext cx="4047067" cy="339804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gráfico"/>
          <p:cNvSpPr>
            <a:spLocks noGrp="1"/>
          </p:cNvSpPr>
          <p:nvPr>
            <p:ph type="chart" sz="half" idx="2"/>
          </p:nvPr>
        </p:nvSpPr>
        <p:spPr>
          <a:xfrm>
            <a:off x="4639755" y="1200155"/>
            <a:ext cx="4047067" cy="3398044"/>
          </a:xfrm>
        </p:spPr>
        <p:txBody>
          <a:bodyPr/>
          <a:lstStyle/>
          <a:p>
            <a:pPr lvl="0"/>
            <a:endParaRPr lang="es-ES" noProof="0"/>
          </a:p>
        </p:txBody>
      </p:sp>
      <p:sp>
        <p:nvSpPr>
          <p:cNvPr id="5" name="4 Marcador de fecha">
            <a:extLst>
              <a:ext uri="{FF2B5EF4-FFF2-40B4-BE49-F238E27FC236}">
                <a16:creationId xmlns="" xmlns:a16="http://schemas.microsoft.com/office/drawing/2014/main" id="{71AC2052-F733-4E16-B82A-9EC7C1869CAE}"/>
              </a:ext>
            </a:extLst>
          </p:cNvPr>
          <p:cNvSpPr>
            <a:spLocks noGrp="1"/>
          </p:cNvSpPr>
          <p:nvPr>
            <p:ph type="dt" sz="half" idx="10"/>
          </p:nvPr>
        </p:nvSpPr>
        <p:spPr>
          <a:xfrm>
            <a:off x="457200" y="4686300"/>
            <a:ext cx="2133600" cy="342900"/>
          </a:xfrm>
        </p:spPr>
        <p:txBody>
          <a:bodyPr/>
          <a:lstStyle>
            <a:lvl1pPr>
              <a:defRPr/>
            </a:lvl1pPr>
          </a:lstStyle>
          <a:p>
            <a:pPr>
              <a:defRPr/>
            </a:pPr>
            <a:endParaRPr lang="es-ES" altLang="es-ES"/>
          </a:p>
        </p:txBody>
      </p:sp>
      <p:sp>
        <p:nvSpPr>
          <p:cNvPr id="6" name="5 Marcador de pie de página">
            <a:extLst>
              <a:ext uri="{FF2B5EF4-FFF2-40B4-BE49-F238E27FC236}">
                <a16:creationId xmlns="" xmlns:a16="http://schemas.microsoft.com/office/drawing/2014/main" id="{68156DB4-C7D7-4399-BDA9-71532A846D95}"/>
              </a:ext>
            </a:extLst>
          </p:cNvPr>
          <p:cNvSpPr>
            <a:spLocks noGrp="1"/>
          </p:cNvSpPr>
          <p:nvPr>
            <p:ph type="ftr" sz="quarter" idx="11"/>
          </p:nvPr>
        </p:nvSpPr>
        <p:spPr>
          <a:xfrm>
            <a:off x="3124200" y="4686300"/>
            <a:ext cx="2895600" cy="342900"/>
          </a:xfrm>
        </p:spPr>
        <p:txBody>
          <a:bodyPr/>
          <a:lstStyle>
            <a:lvl1pPr>
              <a:defRPr/>
            </a:lvl1pPr>
          </a:lstStyle>
          <a:p>
            <a:pPr>
              <a:defRPr/>
            </a:pPr>
            <a:endParaRPr lang="es-ES" altLang="es-ES"/>
          </a:p>
        </p:txBody>
      </p:sp>
      <p:sp>
        <p:nvSpPr>
          <p:cNvPr id="7" name="6 Marcador de número de diapositiva">
            <a:extLst>
              <a:ext uri="{FF2B5EF4-FFF2-40B4-BE49-F238E27FC236}">
                <a16:creationId xmlns="" xmlns:a16="http://schemas.microsoft.com/office/drawing/2014/main" id="{0967322F-720D-4239-83D6-B6213159481C}"/>
              </a:ext>
            </a:extLst>
          </p:cNvPr>
          <p:cNvSpPr>
            <a:spLocks noGrp="1"/>
          </p:cNvSpPr>
          <p:nvPr>
            <p:ph type="sldNum" sz="quarter" idx="12"/>
          </p:nvPr>
        </p:nvSpPr>
        <p:spPr>
          <a:xfrm>
            <a:off x="6553200" y="4686300"/>
            <a:ext cx="2133600" cy="342900"/>
          </a:xfrm>
        </p:spPr>
        <p:txBody>
          <a:bodyPr/>
          <a:lstStyle>
            <a:lvl1pPr>
              <a:defRPr smtClean="0"/>
            </a:lvl1pPr>
          </a:lstStyle>
          <a:p>
            <a:pPr>
              <a:defRPr/>
            </a:pPr>
            <a:fld id="{5C241C62-E2DF-428A-B5BF-8766EF492535}" type="slidenum">
              <a:rPr lang="es-ES" altLang="es-ES"/>
              <a:pPr>
                <a:defRPr/>
              </a:pPr>
              <a:t>‹Nº›</a:t>
            </a:fld>
            <a:endParaRPr lang="es-ES" altLang="es-ES"/>
          </a:p>
        </p:txBody>
      </p:sp>
    </p:spTree>
    <p:extLst>
      <p:ext uri="{BB962C8B-B14F-4D97-AF65-F5344CB8AC3E}">
        <p14:creationId xmlns:p14="http://schemas.microsoft.com/office/powerpoint/2010/main" val="167810481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 name="Title 1"/>
          <p:cNvSpPr>
            <a:spLocks noGrp="1"/>
          </p:cNvSpPr>
          <p:nvPr>
            <p:ph type="title"/>
          </p:nvPr>
        </p:nvSpPr>
        <p:spPr>
          <a:xfrm>
            <a:off x="685800" y="258894"/>
            <a:ext cx="7772400" cy="857250"/>
          </a:xfrm>
        </p:spPr>
        <p:txBody>
          <a:bodyPr/>
          <a:lstStyle/>
          <a:p>
            <a:r>
              <a:rPr lang="en-US"/>
              <a:t>Click to edit Master title style</a:t>
            </a:r>
          </a:p>
        </p:txBody>
      </p:sp>
      <p:sp>
        <p:nvSpPr>
          <p:cNvPr id="4" name="Rectangle 6">
            <a:extLst>
              <a:ext uri="{FF2B5EF4-FFF2-40B4-BE49-F238E27FC236}">
                <a16:creationId xmlns="" xmlns:a16="http://schemas.microsoft.com/office/drawing/2014/main" id="{6475AC60-5115-4F22-A224-E6CDEB252251}"/>
              </a:ext>
            </a:extLst>
          </p:cNvPr>
          <p:cNvSpPr>
            <a:spLocks noGrp="1" noChangeArrowheads="1"/>
          </p:cNvSpPr>
          <p:nvPr>
            <p:ph type="sldNum" sz="quarter" idx="10"/>
          </p:nvPr>
        </p:nvSpPr>
        <p:spPr/>
        <p:txBody>
          <a:bodyPr/>
          <a:lstStyle>
            <a:lvl1pPr algn="l">
              <a:defRPr smtClean="0">
                <a:solidFill>
                  <a:srgbClr val="FFFFFF"/>
                </a:solidFill>
              </a:defRPr>
            </a:lvl1pPr>
          </a:lstStyle>
          <a:p>
            <a:pPr>
              <a:defRPr/>
            </a:pPr>
            <a:fld id="{147322CB-F12A-4F31-BBA6-B43CF34C8553}" type="slidenum">
              <a:rPr lang="en-US" altLang="es-ES"/>
              <a:pPr>
                <a:defRPr/>
              </a:pPr>
              <a:t>‹Nº›</a:t>
            </a:fld>
            <a:endParaRPr lang="en-US" altLang="es-ES"/>
          </a:p>
        </p:txBody>
      </p:sp>
    </p:spTree>
    <p:extLst>
      <p:ext uri="{BB962C8B-B14F-4D97-AF65-F5344CB8AC3E}">
        <p14:creationId xmlns:p14="http://schemas.microsoft.com/office/powerpoint/2010/main" val="2865659108"/>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txBox="1">
            <a:spLocks noGrp="1"/>
          </p:cNvSpPr>
          <p:nvPr>
            <p:ph type="ctrTitle"/>
          </p:nvPr>
        </p:nvSpPr>
        <p:spPr>
          <a:xfrm>
            <a:off x="685800" y="1597825"/>
            <a:ext cx="7772400" cy="1102520"/>
          </a:xfrm>
        </p:spPr>
        <p:txBody>
          <a:bodyPr/>
          <a:lstStyle>
            <a:lvl1pPr>
              <a:defRPr/>
            </a:lvl1pPr>
          </a:lstStyle>
          <a:p>
            <a:pPr lvl="0"/>
            <a:r>
              <a:rPr lang="es-ES"/>
              <a:t>Haga clic para modificar el estilo de título del patrón</a:t>
            </a:r>
          </a:p>
        </p:txBody>
      </p:sp>
      <p:sp>
        <p:nvSpPr>
          <p:cNvPr id="3" name="2 Subtítulo"/>
          <p:cNvSpPr txBox="1">
            <a:spLocks noGrp="1"/>
          </p:cNvSpPr>
          <p:nvPr>
            <p:ph type="subTitle" idx="1"/>
          </p:nvPr>
        </p:nvSpPr>
        <p:spPr>
          <a:xfrm>
            <a:off x="1371600" y="2914650"/>
            <a:ext cx="6400800" cy="1314452"/>
          </a:xfrm>
        </p:spPr>
        <p:txBody>
          <a:bodyPr anchorCtr="1"/>
          <a:lstStyle>
            <a:lvl1pPr marL="0" indent="0" algn="ctr">
              <a:buNone/>
              <a:defRPr/>
            </a:lvl1pPr>
          </a:lstStyle>
          <a:p>
            <a:pPr lvl="0"/>
            <a:r>
              <a:rPr lang="es-ES"/>
              <a:t>Haga clic para modificar el estilo de subtítulo del patrón</a:t>
            </a:r>
          </a:p>
        </p:txBody>
      </p:sp>
      <p:sp>
        <p:nvSpPr>
          <p:cNvPr id="4" name="Rectangle 4">
            <a:extLst>
              <a:ext uri="{FF2B5EF4-FFF2-40B4-BE49-F238E27FC236}">
                <a16:creationId xmlns="" xmlns:a16="http://schemas.microsoft.com/office/drawing/2014/main" id="{D3668941-8120-4723-A384-8E372A8C122A}"/>
              </a:ext>
            </a:extLst>
          </p:cNvPr>
          <p:cNvSpPr txBox="1">
            <a:spLocks noGrp="1"/>
          </p:cNvSpPr>
          <p:nvPr>
            <p:ph type="dt" sz="half" idx="10"/>
          </p:nvPr>
        </p:nvSpPr>
        <p:spPr>
          <a:ln/>
        </p:spPr>
        <p:txBody>
          <a:bodyPr/>
          <a:lstStyle>
            <a:lvl1pPr>
              <a:defRPr/>
            </a:lvl1pPr>
          </a:lstStyle>
          <a:p>
            <a:pPr>
              <a:defRPr/>
            </a:pPr>
            <a:endParaRPr lang="es-ES_tradnl"/>
          </a:p>
        </p:txBody>
      </p:sp>
      <p:sp>
        <p:nvSpPr>
          <p:cNvPr id="5" name="Rectangle 5">
            <a:extLst>
              <a:ext uri="{FF2B5EF4-FFF2-40B4-BE49-F238E27FC236}">
                <a16:creationId xmlns="" xmlns:a16="http://schemas.microsoft.com/office/drawing/2014/main" id="{3318BF29-5357-4757-BC33-FC08CC5264A1}"/>
              </a:ext>
            </a:extLst>
          </p:cNvPr>
          <p:cNvSpPr txBox="1">
            <a:spLocks noGrp="1"/>
          </p:cNvSpPr>
          <p:nvPr>
            <p:ph type="ftr" sz="quarter" idx="11"/>
          </p:nvPr>
        </p:nvSpPr>
        <p:spPr>
          <a:ln/>
        </p:spPr>
        <p:txBody>
          <a:bodyPr/>
          <a:lstStyle>
            <a:lvl1pPr>
              <a:defRPr/>
            </a:lvl1pPr>
          </a:lstStyle>
          <a:p>
            <a:pPr>
              <a:defRPr/>
            </a:pPr>
            <a:endParaRPr lang="es-ES_tradnl"/>
          </a:p>
        </p:txBody>
      </p:sp>
      <p:sp>
        <p:nvSpPr>
          <p:cNvPr id="6" name="Rectangle 6">
            <a:extLst>
              <a:ext uri="{FF2B5EF4-FFF2-40B4-BE49-F238E27FC236}">
                <a16:creationId xmlns="" xmlns:a16="http://schemas.microsoft.com/office/drawing/2014/main" id="{9565A663-EE42-46EE-9AB2-780ECD57B663}"/>
              </a:ext>
            </a:extLst>
          </p:cNvPr>
          <p:cNvSpPr txBox="1">
            <a:spLocks noGrp="1"/>
          </p:cNvSpPr>
          <p:nvPr>
            <p:ph type="sldNum" sz="quarter" idx="12"/>
          </p:nvPr>
        </p:nvSpPr>
        <p:spPr>
          <a:ln/>
        </p:spPr>
        <p:txBody>
          <a:bodyPr/>
          <a:lstStyle>
            <a:lvl1pPr>
              <a:defRPr/>
            </a:lvl1pPr>
          </a:lstStyle>
          <a:p>
            <a:pPr>
              <a:defRPr/>
            </a:pPr>
            <a:fld id="{1F59433A-1E99-4DEE-A091-14AFE3BB8E80}" type="slidenum">
              <a:rPr lang="es-ES" altLang="es-ES"/>
              <a:pPr>
                <a:defRPr/>
              </a:pPr>
              <a:t>‹Nº›</a:t>
            </a:fld>
            <a:endParaRPr lang="es-ES" altLang="es-ES"/>
          </a:p>
        </p:txBody>
      </p:sp>
    </p:spTree>
    <p:extLst>
      <p:ext uri="{BB962C8B-B14F-4D97-AF65-F5344CB8AC3E}">
        <p14:creationId xmlns:p14="http://schemas.microsoft.com/office/powerpoint/2010/main" val="2091051015"/>
      </p:ext>
    </p:extLst>
  </p:cSld>
  <p:clrMapOvr>
    <a:masterClrMapping/>
  </p:clrMapOvr>
  <p:transition>
    <p:random/>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2 Marcador de contenido"/>
          <p:cNvSpPr txBox="1">
            <a:spLocks noGrp="1"/>
          </p:cNvSpPr>
          <p:nvPr>
            <p:ph idx="1"/>
          </p:nvPr>
        </p:nvSpPr>
        <p:spPr/>
        <p:txBody>
          <a:bodyPr/>
          <a:lstStyle>
            <a:lvl1pPr>
              <a:defRPr/>
            </a:lvl1pPr>
            <a:lvl2pPr>
              <a:defRPr/>
            </a:lvl2pPr>
            <a:lvl3pPr>
              <a:defRPr/>
            </a:lvl3pPr>
            <a:lvl4pPr>
              <a:defRPr/>
            </a:lvl4pPr>
            <a:lvl5pPr>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 xmlns:a16="http://schemas.microsoft.com/office/drawing/2014/main" id="{A3F264FC-F4E3-453A-98BE-5A738A34A13F}"/>
              </a:ext>
            </a:extLst>
          </p:cNvPr>
          <p:cNvSpPr txBox="1">
            <a:spLocks noGrp="1"/>
          </p:cNvSpPr>
          <p:nvPr>
            <p:ph type="dt" sz="half" idx="10"/>
          </p:nvPr>
        </p:nvSpPr>
        <p:spPr>
          <a:ln/>
        </p:spPr>
        <p:txBody>
          <a:bodyPr/>
          <a:lstStyle>
            <a:lvl1pPr>
              <a:defRPr/>
            </a:lvl1pPr>
          </a:lstStyle>
          <a:p>
            <a:pPr>
              <a:defRPr/>
            </a:pPr>
            <a:endParaRPr lang="es-ES_tradnl"/>
          </a:p>
        </p:txBody>
      </p:sp>
      <p:sp>
        <p:nvSpPr>
          <p:cNvPr id="5" name="Rectangle 5">
            <a:extLst>
              <a:ext uri="{FF2B5EF4-FFF2-40B4-BE49-F238E27FC236}">
                <a16:creationId xmlns="" xmlns:a16="http://schemas.microsoft.com/office/drawing/2014/main" id="{20ABF252-62EC-4CB8-80DD-111E58D65934}"/>
              </a:ext>
            </a:extLst>
          </p:cNvPr>
          <p:cNvSpPr txBox="1">
            <a:spLocks noGrp="1"/>
          </p:cNvSpPr>
          <p:nvPr>
            <p:ph type="ftr" sz="quarter" idx="11"/>
          </p:nvPr>
        </p:nvSpPr>
        <p:spPr>
          <a:ln/>
        </p:spPr>
        <p:txBody>
          <a:bodyPr/>
          <a:lstStyle>
            <a:lvl1pPr>
              <a:defRPr/>
            </a:lvl1pPr>
          </a:lstStyle>
          <a:p>
            <a:pPr>
              <a:defRPr/>
            </a:pPr>
            <a:endParaRPr lang="es-ES_tradnl"/>
          </a:p>
        </p:txBody>
      </p:sp>
      <p:sp>
        <p:nvSpPr>
          <p:cNvPr id="6" name="Rectangle 6">
            <a:extLst>
              <a:ext uri="{FF2B5EF4-FFF2-40B4-BE49-F238E27FC236}">
                <a16:creationId xmlns="" xmlns:a16="http://schemas.microsoft.com/office/drawing/2014/main" id="{C7C2AA75-2A86-4679-A6C5-7EA0C0E23DBA}"/>
              </a:ext>
            </a:extLst>
          </p:cNvPr>
          <p:cNvSpPr txBox="1">
            <a:spLocks noGrp="1"/>
          </p:cNvSpPr>
          <p:nvPr>
            <p:ph type="sldNum" sz="quarter" idx="12"/>
          </p:nvPr>
        </p:nvSpPr>
        <p:spPr>
          <a:ln/>
        </p:spPr>
        <p:txBody>
          <a:bodyPr/>
          <a:lstStyle>
            <a:lvl1pPr>
              <a:defRPr/>
            </a:lvl1pPr>
          </a:lstStyle>
          <a:p>
            <a:pPr>
              <a:defRPr/>
            </a:pPr>
            <a:fld id="{3B6F834A-695C-4843-A2EC-1D709C2D4E87}" type="slidenum">
              <a:rPr lang="es-ES" altLang="es-ES"/>
              <a:pPr>
                <a:defRPr/>
              </a:pPr>
              <a:t>‹Nº›</a:t>
            </a:fld>
            <a:endParaRPr lang="es-ES" altLang="es-ES"/>
          </a:p>
        </p:txBody>
      </p:sp>
    </p:spTree>
    <p:extLst>
      <p:ext uri="{BB962C8B-B14F-4D97-AF65-F5344CB8AC3E}">
        <p14:creationId xmlns:p14="http://schemas.microsoft.com/office/powerpoint/2010/main" val="1283094567"/>
      </p:ext>
    </p:extLst>
  </p:cSld>
  <p:clrMapOvr>
    <a:masterClrMapping/>
  </p:clrMapOvr>
  <p:transition>
    <p:random/>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txBox="1">
            <a:spLocks noGrp="1"/>
          </p:cNvSpPr>
          <p:nvPr>
            <p:ph type="title"/>
          </p:nvPr>
        </p:nvSpPr>
        <p:spPr>
          <a:xfrm>
            <a:off x="722311" y="3305187"/>
            <a:ext cx="7772400" cy="1021553"/>
          </a:xfrm>
        </p:spPr>
        <p:txBody>
          <a:bodyPr anchor="t" anchorCtr="0"/>
          <a:lstStyle>
            <a:lvl1pPr algn="l">
              <a:defRPr sz="3000" b="1" cap="all"/>
            </a:lvl1pPr>
          </a:lstStyle>
          <a:p>
            <a:pPr lvl="0"/>
            <a:r>
              <a:rPr lang="es-ES"/>
              <a:t>Haga clic para modificar el estilo de título del patrón</a:t>
            </a:r>
          </a:p>
        </p:txBody>
      </p:sp>
      <p:sp>
        <p:nvSpPr>
          <p:cNvPr id="3" name="2 Marcador de texto"/>
          <p:cNvSpPr txBox="1">
            <a:spLocks noGrp="1"/>
          </p:cNvSpPr>
          <p:nvPr>
            <p:ph type="body" idx="1"/>
          </p:nvPr>
        </p:nvSpPr>
        <p:spPr>
          <a:xfrm>
            <a:off x="722311" y="2180035"/>
            <a:ext cx="7772400" cy="1125137"/>
          </a:xfrm>
        </p:spPr>
        <p:txBody>
          <a:bodyPr anchor="b"/>
          <a:lstStyle>
            <a:lvl1pPr marL="0" indent="0">
              <a:spcBef>
                <a:spcPts val="375"/>
              </a:spcBef>
              <a:buNone/>
              <a:defRPr sz="1500"/>
            </a:lvl1pPr>
          </a:lstStyle>
          <a:p>
            <a:pPr lvl="0"/>
            <a:r>
              <a:rPr lang="es-ES"/>
              <a:t>Haga clic para modificar el estilo de texto del patrón</a:t>
            </a:r>
          </a:p>
        </p:txBody>
      </p:sp>
      <p:sp>
        <p:nvSpPr>
          <p:cNvPr id="4" name="Rectangle 4">
            <a:extLst>
              <a:ext uri="{FF2B5EF4-FFF2-40B4-BE49-F238E27FC236}">
                <a16:creationId xmlns="" xmlns:a16="http://schemas.microsoft.com/office/drawing/2014/main" id="{6A4B78A5-2B29-4B9C-93FD-51A5EA200587}"/>
              </a:ext>
            </a:extLst>
          </p:cNvPr>
          <p:cNvSpPr txBox="1">
            <a:spLocks noGrp="1"/>
          </p:cNvSpPr>
          <p:nvPr>
            <p:ph type="dt" sz="half" idx="10"/>
          </p:nvPr>
        </p:nvSpPr>
        <p:spPr>
          <a:ln/>
        </p:spPr>
        <p:txBody>
          <a:bodyPr/>
          <a:lstStyle>
            <a:lvl1pPr>
              <a:defRPr/>
            </a:lvl1pPr>
          </a:lstStyle>
          <a:p>
            <a:pPr>
              <a:defRPr/>
            </a:pPr>
            <a:endParaRPr lang="es-ES_tradnl"/>
          </a:p>
        </p:txBody>
      </p:sp>
      <p:sp>
        <p:nvSpPr>
          <p:cNvPr id="5" name="Rectangle 5">
            <a:extLst>
              <a:ext uri="{FF2B5EF4-FFF2-40B4-BE49-F238E27FC236}">
                <a16:creationId xmlns="" xmlns:a16="http://schemas.microsoft.com/office/drawing/2014/main" id="{51218FA9-392E-45FD-B0A6-14E0AA87E1EA}"/>
              </a:ext>
            </a:extLst>
          </p:cNvPr>
          <p:cNvSpPr txBox="1">
            <a:spLocks noGrp="1"/>
          </p:cNvSpPr>
          <p:nvPr>
            <p:ph type="ftr" sz="quarter" idx="11"/>
          </p:nvPr>
        </p:nvSpPr>
        <p:spPr>
          <a:ln/>
        </p:spPr>
        <p:txBody>
          <a:bodyPr/>
          <a:lstStyle>
            <a:lvl1pPr>
              <a:defRPr/>
            </a:lvl1pPr>
          </a:lstStyle>
          <a:p>
            <a:pPr>
              <a:defRPr/>
            </a:pPr>
            <a:endParaRPr lang="es-ES_tradnl"/>
          </a:p>
        </p:txBody>
      </p:sp>
      <p:sp>
        <p:nvSpPr>
          <p:cNvPr id="6" name="Rectangle 6">
            <a:extLst>
              <a:ext uri="{FF2B5EF4-FFF2-40B4-BE49-F238E27FC236}">
                <a16:creationId xmlns="" xmlns:a16="http://schemas.microsoft.com/office/drawing/2014/main" id="{0C03E501-88D1-4693-983C-718C32F80C3F}"/>
              </a:ext>
            </a:extLst>
          </p:cNvPr>
          <p:cNvSpPr txBox="1">
            <a:spLocks noGrp="1"/>
          </p:cNvSpPr>
          <p:nvPr>
            <p:ph type="sldNum" sz="quarter" idx="12"/>
          </p:nvPr>
        </p:nvSpPr>
        <p:spPr>
          <a:ln/>
        </p:spPr>
        <p:txBody>
          <a:bodyPr/>
          <a:lstStyle>
            <a:lvl1pPr>
              <a:defRPr/>
            </a:lvl1pPr>
          </a:lstStyle>
          <a:p>
            <a:pPr>
              <a:defRPr/>
            </a:pPr>
            <a:fld id="{12969B40-503C-49E0-BBCB-0E404138A3F1}" type="slidenum">
              <a:rPr lang="es-ES" altLang="es-ES"/>
              <a:pPr>
                <a:defRPr/>
              </a:pPr>
              <a:t>‹Nº›</a:t>
            </a:fld>
            <a:endParaRPr lang="es-ES" altLang="es-ES"/>
          </a:p>
        </p:txBody>
      </p:sp>
    </p:spTree>
    <p:extLst>
      <p:ext uri="{BB962C8B-B14F-4D97-AF65-F5344CB8AC3E}">
        <p14:creationId xmlns:p14="http://schemas.microsoft.com/office/powerpoint/2010/main" val="1751098132"/>
      </p:ext>
    </p:extLst>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000" b="1"/>
            </a:lvl1pPr>
            <a:lvl2pPr marL="380730" indent="0">
              <a:buNone/>
              <a:defRPr sz="1700" b="1"/>
            </a:lvl2pPr>
            <a:lvl3pPr marL="761460" indent="0">
              <a:buNone/>
              <a:defRPr sz="1500" b="1"/>
            </a:lvl3pPr>
            <a:lvl4pPr marL="1142188" indent="0">
              <a:buNone/>
              <a:defRPr sz="1300" b="1"/>
            </a:lvl4pPr>
            <a:lvl5pPr marL="1522902" indent="0">
              <a:buNone/>
              <a:defRPr sz="1300" b="1"/>
            </a:lvl5pPr>
            <a:lvl6pPr marL="1903630" indent="0">
              <a:buNone/>
              <a:defRPr sz="1300" b="1"/>
            </a:lvl6pPr>
            <a:lvl7pPr marL="2284358" indent="0">
              <a:buNone/>
              <a:defRPr sz="1300" b="1"/>
            </a:lvl7pPr>
            <a:lvl8pPr marL="2665080" indent="0">
              <a:buNone/>
              <a:defRPr sz="1300" b="1"/>
            </a:lvl8pPr>
            <a:lvl9pPr marL="3045804" indent="0">
              <a:buNone/>
              <a:defRPr sz="13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0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66" y="1151335"/>
            <a:ext cx="4041775" cy="479822"/>
          </a:xfrm>
        </p:spPr>
        <p:txBody>
          <a:bodyPr anchor="b"/>
          <a:lstStyle>
            <a:lvl1pPr marL="0" indent="0">
              <a:buNone/>
              <a:defRPr sz="2000" b="1"/>
            </a:lvl1pPr>
            <a:lvl2pPr marL="380730" indent="0">
              <a:buNone/>
              <a:defRPr sz="1700" b="1"/>
            </a:lvl2pPr>
            <a:lvl3pPr marL="761460" indent="0">
              <a:buNone/>
              <a:defRPr sz="1500" b="1"/>
            </a:lvl3pPr>
            <a:lvl4pPr marL="1142188" indent="0">
              <a:buNone/>
              <a:defRPr sz="1300" b="1"/>
            </a:lvl4pPr>
            <a:lvl5pPr marL="1522902" indent="0">
              <a:buNone/>
              <a:defRPr sz="1300" b="1"/>
            </a:lvl5pPr>
            <a:lvl6pPr marL="1903630" indent="0">
              <a:buNone/>
              <a:defRPr sz="1300" b="1"/>
            </a:lvl6pPr>
            <a:lvl7pPr marL="2284358" indent="0">
              <a:buNone/>
              <a:defRPr sz="1300" b="1"/>
            </a:lvl7pPr>
            <a:lvl8pPr marL="2665080" indent="0">
              <a:buNone/>
              <a:defRPr sz="1300" b="1"/>
            </a:lvl8pPr>
            <a:lvl9pPr marL="3045804" indent="0">
              <a:buNone/>
              <a:defRPr sz="1300" b="1"/>
            </a:lvl9pPr>
          </a:lstStyle>
          <a:p>
            <a:pPr lvl="0"/>
            <a:r>
              <a:rPr lang="en-US"/>
              <a:t>Click to edit Master text styles</a:t>
            </a:r>
          </a:p>
        </p:txBody>
      </p:sp>
      <p:sp>
        <p:nvSpPr>
          <p:cNvPr id="6" name="Content Placeholder 5"/>
          <p:cNvSpPr>
            <a:spLocks noGrp="1"/>
          </p:cNvSpPr>
          <p:nvPr>
            <p:ph sz="quarter" idx="4"/>
          </p:nvPr>
        </p:nvSpPr>
        <p:spPr>
          <a:xfrm>
            <a:off x="4645066" y="1631156"/>
            <a:ext cx="4041775" cy="2963466"/>
          </a:xfrm>
        </p:spPr>
        <p:txBody>
          <a:bodyPr/>
          <a:lstStyle>
            <a:lvl1pPr>
              <a:defRPr sz="20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 xmlns:a16="http://schemas.microsoft.com/office/drawing/2014/main" id="{ABE286A9-97D2-E241-9B21-33C1B8805CE1}"/>
              </a:ext>
            </a:extLst>
          </p:cNvPr>
          <p:cNvSpPr>
            <a:spLocks noGrp="1" noChangeArrowheads="1"/>
          </p:cNvSpPr>
          <p:nvPr>
            <p:ph type="sldNum" sz="quarter" idx="10"/>
          </p:nvPr>
        </p:nvSpPr>
        <p:spPr/>
        <p:txBody>
          <a:bodyPr/>
          <a:lstStyle>
            <a:lvl1pPr>
              <a:defRPr/>
            </a:lvl1pPr>
          </a:lstStyle>
          <a:p>
            <a:fld id="{F3055DC1-5D3D-492E-AF57-272D954E02D6}" type="slidenum">
              <a:rPr lang="en-US" altLang="es-ES"/>
              <a:pPr/>
              <a:t>‹Nº›</a:t>
            </a:fld>
            <a:endParaRPr lang="en-US" altLang="es-ES"/>
          </a:p>
        </p:txBody>
      </p:sp>
    </p:spTree>
    <p:extLst>
      <p:ext uri="{BB962C8B-B14F-4D97-AF65-F5344CB8AC3E}">
        <p14:creationId xmlns:p14="http://schemas.microsoft.com/office/powerpoint/2010/main" val="2703701058"/>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2 Marcador de contenido"/>
          <p:cNvSpPr txBox="1">
            <a:spLocks noGrp="1"/>
          </p:cNvSpPr>
          <p:nvPr>
            <p:ph idx="1"/>
          </p:nvPr>
        </p:nvSpPr>
        <p:spPr>
          <a:xfrm>
            <a:off x="685802" y="1485902"/>
            <a:ext cx="3810003" cy="3086100"/>
          </a:xfrm>
        </p:spPr>
        <p:txBody>
          <a:bodyPr/>
          <a:lstStyle>
            <a:lvl1pPr>
              <a:spcBef>
                <a:spcPts val="524"/>
              </a:spcBef>
              <a:defRPr sz="2100"/>
            </a:lvl1pPr>
            <a:lvl2pPr>
              <a:spcBef>
                <a:spcPts val="450"/>
              </a:spcBef>
              <a:defRPr sz="1800"/>
            </a:lvl2pPr>
            <a:lvl3pPr>
              <a:spcBef>
                <a:spcPts val="375"/>
              </a:spcBef>
              <a:defRPr sz="1500"/>
            </a:lvl3pPr>
            <a:lvl4pPr>
              <a:spcBef>
                <a:spcPts val="300"/>
              </a:spcBef>
              <a:defRPr sz="1350"/>
            </a:lvl4pPr>
            <a:lvl5pPr>
              <a:spcBef>
                <a:spcPts val="300"/>
              </a:spcBef>
              <a:defRPr sz="1350"/>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txBox="1">
            <a:spLocks noGrp="1"/>
          </p:cNvSpPr>
          <p:nvPr>
            <p:ph idx="2"/>
          </p:nvPr>
        </p:nvSpPr>
        <p:spPr>
          <a:xfrm>
            <a:off x="4648198" y="1485902"/>
            <a:ext cx="3810003" cy="3086100"/>
          </a:xfrm>
        </p:spPr>
        <p:txBody>
          <a:bodyPr/>
          <a:lstStyle>
            <a:lvl1pPr>
              <a:spcBef>
                <a:spcPts val="524"/>
              </a:spcBef>
              <a:defRPr sz="2100"/>
            </a:lvl1pPr>
            <a:lvl2pPr>
              <a:spcBef>
                <a:spcPts val="450"/>
              </a:spcBef>
              <a:defRPr sz="1800"/>
            </a:lvl2pPr>
            <a:lvl3pPr>
              <a:spcBef>
                <a:spcPts val="375"/>
              </a:spcBef>
              <a:defRPr sz="1500"/>
            </a:lvl3pPr>
            <a:lvl4pPr>
              <a:spcBef>
                <a:spcPts val="300"/>
              </a:spcBef>
              <a:defRPr sz="1350"/>
            </a:lvl4pPr>
            <a:lvl5pPr>
              <a:spcBef>
                <a:spcPts val="300"/>
              </a:spcBef>
              <a:defRPr sz="1350"/>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4">
            <a:extLst>
              <a:ext uri="{FF2B5EF4-FFF2-40B4-BE49-F238E27FC236}">
                <a16:creationId xmlns="" xmlns:a16="http://schemas.microsoft.com/office/drawing/2014/main" id="{8C3B158A-8C85-4DB5-A666-EE10B6494BDE}"/>
              </a:ext>
            </a:extLst>
          </p:cNvPr>
          <p:cNvSpPr txBox="1">
            <a:spLocks noGrp="1"/>
          </p:cNvSpPr>
          <p:nvPr>
            <p:ph type="dt" sz="half" idx="10"/>
          </p:nvPr>
        </p:nvSpPr>
        <p:spPr>
          <a:ln/>
        </p:spPr>
        <p:txBody>
          <a:bodyPr/>
          <a:lstStyle>
            <a:lvl1pPr>
              <a:defRPr/>
            </a:lvl1pPr>
          </a:lstStyle>
          <a:p>
            <a:pPr>
              <a:defRPr/>
            </a:pPr>
            <a:endParaRPr lang="es-ES_tradnl"/>
          </a:p>
        </p:txBody>
      </p:sp>
      <p:sp>
        <p:nvSpPr>
          <p:cNvPr id="6" name="Rectangle 5">
            <a:extLst>
              <a:ext uri="{FF2B5EF4-FFF2-40B4-BE49-F238E27FC236}">
                <a16:creationId xmlns="" xmlns:a16="http://schemas.microsoft.com/office/drawing/2014/main" id="{B349B70E-DE3E-4468-A68C-52F1B792FB06}"/>
              </a:ext>
            </a:extLst>
          </p:cNvPr>
          <p:cNvSpPr txBox="1">
            <a:spLocks noGrp="1"/>
          </p:cNvSpPr>
          <p:nvPr>
            <p:ph type="ftr" sz="quarter" idx="11"/>
          </p:nvPr>
        </p:nvSpPr>
        <p:spPr>
          <a:ln/>
        </p:spPr>
        <p:txBody>
          <a:bodyPr/>
          <a:lstStyle>
            <a:lvl1pPr>
              <a:defRPr/>
            </a:lvl1pPr>
          </a:lstStyle>
          <a:p>
            <a:pPr>
              <a:defRPr/>
            </a:pPr>
            <a:endParaRPr lang="es-ES_tradnl"/>
          </a:p>
        </p:txBody>
      </p:sp>
      <p:sp>
        <p:nvSpPr>
          <p:cNvPr id="7" name="Rectangle 6">
            <a:extLst>
              <a:ext uri="{FF2B5EF4-FFF2-40B4-BE49-F238E27FC236}">
                <a16:creationId xmlns="" xmlns:a16="http://schemas.microsoft.com/office/drawing/2014/main" id="{B9CD6637-C5C8-4020-AE49-42CA22E52A20}"/>
              </a:ext>
            </a:extLst>
          </p:cNvPr>
          <p:cNvSpPr txBox="1">
            <a:spLocks noGrp="1"/>
          </p:cNvSpPr>
          <p:nvPr>
            <p:ph type="sldNum" sz="quarter" idx="12"/>
          </p:nvPr>
        </p:nvSpPr>
        <p:spPr>
          <a:ln/>
        </p:spPr>
        <p:txBody>
          <a:bodyPr/>
          <a:lstStyle>
            <a:lvl1pPr>
              <a:defRPr/>
            </a:lvl1pPr>
          </a:lstStyle>
          <a:p>
            <a:pPr>
              <a:defRPr/>
            </a:pPr>
            <a:fld id="{5CB302A4-4F61-487C-AA03-DF5B34A703F8}" type="slidenum">
              <a:rPr lang="es-ES" altLang="es-ES"/>
              <a:pPr>
                <a:defRPr/>
              </a:pPr>
              <a:t>‹Nº›</a:t>
            </a:fld>
            <a:endParaRPr lang="es-ES" altLang="es-ES"/>
          </a:p>
        </p:txBody>
      </p:sp>
    </p:spTree>
    <p:extLst>
      <p:ext uri="{BB962C8B-B14F-4D97-AF65-F5344CB8AC3E}">
        <p14:creationId xmlns:p14="http://schemas.microsoft.com/office/powerpoint/2010/main" val="3267009801"/>
      </p:ext>
    </p:extLst>
  </p:cSld>
  <p:clrMapOvr>
    <a:masterClrMapping/>
  </p:clrMapOvr>
  <p:transition>
    <p:random/>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txBox="1">
            <a:spLocks noGrp="1"/>
          </p:cNvSpPr>
          <p:nvPr>
            <p:ph type="title"/>
          </p:nvPr>
        </p:nvSpPr>
        <p:spPr>
          <a:xfrm>
            <a:off x="457200" y="205980"/>
            <a:ext cx="8229600" cy="857250"/>
          </a:xfrm>
        </p:spPr>
        <p:txBody>
          <a:bodyPr/>
          <a:lstStyle>
            <a:lvl1pPr>
              <a:defRPr/>
            </a:lvl1pPr>
          </a:lstStyle>
          <a:p>
            <a:pPr lvl="0"/>
            <a:r>
              <a:rPr lang="es-ES"/>
              <a:t>Haga clic para modificar el estilo de título del patrón</a:t>
            </a:r>
          </a:p>
        </p:txBody>
      </p:sp>
      <p:sp>
        <p:nvSpPr>
          <p:cNvPr id="3" name="2 Marcador de texto"/>
          <p:cNvSpPr txBox="1">
            <a:spLocks noGrp="1"/>
          </p:cNvSpPr>
          <p:nvPr>
            <p:ph type="body" idx="1"/>
          </p:nvPr>
        </p:nvSpPr>
        <p:spPr>
          <a:xfrm>
            <a:off x="457201" y="1151336"/>
            <a:ext cx="4040184" cy="479819"/>
          </a:xfrm>
        </p:spPr>
        <p:txBody>
          <a:bodyPr anchor="b"/>
          <a:lstStyle>
            <a:lvl1pPr marL="0" indent="0">
              <a:spcBef>
                <a:spcPts val="450"/>
              </a:spcBef>
              <a:buNone/>
              <a:defRPr sz="1800" b="1"/>
            </a:lvl1pPr>
          </a:lstStyle>
          <a:p>
            <a:pPr lvl="0"/>
            <a:r>
              <a:rPr lang="es-ES"/>
              <a:t>Haga clic para modificar el estilo de texto del patrón</a:t>
            </a:r>
          </a:p>
        </p:txBody>
      </p:sp>
      <p:sp>
        <p:nvSpPr>
          <p:cNvPr id="4" name="3 Marcador de contenido"/>
          <p:cNvSpPr txBox="1">
            <a:spLocks noGrp="1"/>
          </p:cNvSpPr>
          <p:nvPr>
            <p:ph idx="2"/>
          </p:nvPr>
        </p:nvSpPr>
        <p:spPr>
          <a:xfrm>
            <a:off x="457201" y="1631154"/>
            <a:ext cx="4040184" cy="2963465"/>
          </a:xfrm>
        </p:spPr>
        <p:txBody>
          <a:bodyPr/>
          <a:lstStyle>
            <a:lvl1pPr>
              <a:spcBef>
                <a:spcPts val="450"/>
              </a:spcBef>
              <a:defRPr sz="1800"/>
            </a:lvl1pPr>
            <a:lvl2pPr>
              <a:spcBef>
                <a:spcPts val="375"/>
              </a:spcBef>
              <a:defRPr sz="1500"/>
            </a:lvl2pPr>
            <a:lvl3pPr>
              <a:spcBef>
                <a:spcPts val="300"/>
              </a:spcBef>
              <a:defRPr sz="1350"/>
            </a:lvl3pPr>
            <a:lvl4pPr>
              <a:spcBef>
                <a:spcPts val="300"/>
              </a:spcBef>
              <a:defRPr sz="1200"/>
            </a:lvl4pPr>
            <a:lvl5pPr>
              <a:spcBef>
                <a:spcPts val="300"/>
              </a:spcBef>
              <a:defRPr sz="1200"/>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txBox="1">
            <a:spLocks noGrp="1"/>
          </p:cNvSpPr>
          <p:nvPr>
            <p:ph type="body" idx="3"/>
          </p:nvPr>
        </p:nvSpPr>
        <p:spPr>
          <a:xfrm>
            <a:off x="4645033" y="1151336"/>
            <a:ext cx="4041776" cy="479819"/>
          </a:xfrm>
        </p:spPr>
        <p:txBody>
          <a:bodyPr anchor="b"/>
          <a:lstStyle>
            <a:lvl1pPr marL="0" indent="0">
              <a:spcBef>
                <a:spcPts val="450"/>
              </a:spcBef>
              <a:buNone/>
              <a:defRPr sz="1800" b="1"/>
            </a:lvl1pPr>
          </a:lstStyle>
          <a:p>
            <a:pPr lvl="0"/>
            <a:r>
              <a:rPr lang="es-ES"/>
              <a:t>Haga clic para modificar el estilo de texto del patrón</a:t>
            </a:r>
          </a:p>
        </p:txBody>
      </p:sp>
      <p:sp>
        <p:nvSpPr>
          <p:cNvPr id="6" name="5 Marcador de contenido"/>
          <p:cNvSpPr txBox="1">
            <a:spLocks noGrp="1"/>
          </p:cNvSpPr>
          <p:nvPr>
            <p:ph idx="4"/>
          </p:nvPr>
        </p:nvSpPr>
        <p:spPr>
          <a:xfrm>
            <a:off x="4645033" y="1631154"/>
            <a:ext cx="4041776" cy="2963465"/>
          </a:xfrm>
        </p:spPr>
        <p:txBody>
          <a:bodyPr/>
          <a:lstStyle>
            <a:lvl1pPr>
              <a:spcBef>
                <a:spcPts val="450"/>
              </a:spcBef>
              <a:defRPr sz="1800"/>
            </a:lvl1pPr>
            <a:lvl2pPr>
              <a:spcBef>
                <a:spcPts val="375"/>
              </a:spcBef>
              <a:defRPr sz="1500"/>
            </a:lvl2pPr>
            <a:lvl3pPr>
              <a:spcBef>
                <a:spcPts val="300"/>
              </a:spcBef>
              <a:defRPr sz="1350"/>
            </a:lvl3pPr>
            <a:lvl4pPr>
              <a:spcBef>
                <a:spcPts val="300"/>
              </a:spcBef>
              <a:defRPr sz="1200"/>
            </a:lvl4pPr>
            <a:lvl5pPr>
              <a:spcBef>
                <a:spcPts val="300"/>
              </a:spcBef>
              <a:defRPr sz="1200"/>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angle 4">
            <a:extLst>
              <a:ext uri="{FF2B5EF4-FFF2-40B4-BE49-F238E27FC236}">
                <a16:creationId xmlns="" xmlns:a16="http://schemas.microsoft.com/office/drawing/2014/main" id="{8E5D06F7-0119-47DC-86B3-21642E097351}"/>
              </a:ext>
            </a:extLst>
          </p:cNvPr>
          <p:cNvSpPr txBox="1">
            <a:spLocks noGrp="1"/>
          </p:cNvSpPr>
          <p:nvPr>
            <p:ph type="dt" sz="half" idx="10"/>
          </p:nvPr>
        </p:nvSpPr>
        <p:spPr>
          <a:ln/>
        </p:spPr>
        <p:txBody>
          <a:bodyPr/>
          <a:lstStyle>
            <a:lvl1pPr>
              <a:defRPr/>
            </a:lvl1pPr>
          </a:lstStyle>
          <a:p>
            <a:pPr>
              <a:defRPr/>
            </a:pPr>
            <a:endParaRPr lang="es-ES_tradnl"/>
          </a:p>
        </p:txBody>
      </p:sp>
      <p:sp>
        <p:nvSpPr>
          <p:cNvPr id="8" name="Rectangle 5">
            <a:extLst>
              <a:ext uri="{FF2B5EF4-FFF2-40B4-BE49-F238E27FC236}">
                <a16:creationId xmlns="" xmlns:a16="http://schemas.microsoft.com/office/drawing/2014/main" id="{A8B97D27-9E4C-41AA-B49F-33EA099CADD2}"/>
              </a:ext>
            </a:extLst>
          </p:cNvPr>
          <p:cNvSpPr txBox="1">
            <a:spLocks noGrp="1"/>
          </p:cNvSpPr>
          <p:nvPr>
            <p:ph type="ftr" sz="quarter" idx="11"/>
          </p:nvPr>
        </p:nvSpPr>
        <p:spPr>
          <a:ln/>
        </p:spPr>
        <p:txBody>
          <a:bodyPr/>
          <a:lstStyle>
            <a:lvl1pPr>
              <a:defRPr/>
            </a:lvl1pPr>
          </a:lstStyle>
          <a:p>
            <a:pPr>
              <a:defRPr/>
            </a:pPr>
            <a:endParaRPr lang="es-ES_tradnl"/>
          </a:p>
        </p:txBody>
      </p:sp>
      <p:sp>
        <p:nvSpPr>
          <p:cNvPr id="9" name="Rectangle 6">
            <a:extLst>
              <a:ext uri="{FF2B5EF4-FFF2-40B4-BE49-F238E27FC236}">
                <a16:creationId xmlns="" xmlns:a16="http://schemas.microsoft.com/office/drawing/2014/main" id="{D172BA6F-84E8-4287-948A-55C80DF97CD5}"/>
              </a:ext>
            </a:extLst>
          </p:cNvPr>
          <p:cNvSpPr txBox="1">
            <a:spLocks noGrp="1"/>
          </p:cNvSpPr>
          <p:nvPr>
            <p:ph type="sldNum" sz="quarter" idx="12"/>
          </p:nvPr>
        </p:nvSpPr>
        <p:spPr>
          <a:ln/>
        </p:spPr>
        <p:txBody>
          <a:bodyPr/>
          <a:lstStyle>
            <a:lvl1pPr>
              <a:defRPr/>
            </a:lvl1pPr>
          </a:lstStyle>
          <a:p>
            <a:pPr>
              <a:defRPr/>
            </a:pPr>
            <a:fld id="{6E87D457-56B0-42A2-A4FE-BDFD0E59223C}" type="slidenum">
              <a:rPr lang="es-ES" altLang="es-ES"/>
              <a:pPr>
                <a:defRPr/>
              </a:pPr>
              <a:t>‹Nº›</a:t>
            </a:fld>
            <a:endParaRPr lang="es-ES" altLang="es-ES"/>
          </a:p>
        </p:txBody>
      </p:sp>
    </p:spTree>
    <p:extLst>
      <p:ext uri="{BB962C8B-B14F-4D97-AF65-F5344CB8AC3E}">
        <p14:creationId xmlns:p14="http://schemas.microsoft.com/office/powerpoint/2010/main" val="3966718150"/>
      </p:ext>
    </p:extLst>
  </p:cSld>
  <p:clrMapOvr>
    <a:masterClrMapping/>
  </p:clrMapOvr>
  <p:transition>
    <p:random/>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Rectangle 4">
            <a:extLst>
              <a:ext uri="{FF2B5EF4-FFF2-40B4-BE49-F238E27FC236}">
                <a16:creationId xmlns="" xmlns:a16="http://schemas.microsoft.com/office/drawing/2014/main" id="{8F408ED2-9E50-4F8D-9B2C-6B99F681ECB6}"/>
              </a:ext>
            </a:extLst>
          </p:cNvPr>
          <p:cNvSpPr txBox="1">
            <a:spLocks noGrp="1"/>
          </p:cNvSpPr>
          <p:nvPr>
            <p:ph type="dt" sz="half" idx="10"/>
          </p:nvPr>
        </p:nvSpPr>
        <p:spPr>
          <a:ln/>
        </p:spPr>
        <p:txBody>
          <a:bodyPr/>
          <a:lstStyle>
            <a:lvl1pPr>
              <a:defRPr/>
            </a:lvl1pPr>
          </a:lstStyle>
          <a:p>
            <a:pPr>
              <a:defRPr/>
            </a:pPr>
            <a:endParaRPr lang="es-ES_tradnl"/>
          </a:p>
        </p:txBody>
      </p:sp>
      <p:sp>
        <p:nvSpPr>
          <p:cNvPr id="4" name="Rectangle 5">
            <a:extLst>
              <a:ext uri="{FF2B5EF4-FFF2-40B4-BE49-F238E27FC236}">
                <a16:creationId xmlns="" xmlns:a16="http://schemas.microsoft.com/office/drawing/2014/main" id="{48D3D3F9-1B08-42AE-8E5D-A493FC9A9CF5}"/>
              </a:ext>
            </a:extLst>
          </p:cNvPr>
          <p:cNvSpPr txBox="1">
            <a:spLocks noGrp="1"/>
          </p:cNvSpPr>
          <p:nvPr>
            <p:ph type="ftr" sz="quarter" idx="11"/>
          </p:nvPr>
        </p:nvSpPr>
        <p:spPr>
          <a:ln/>
        </p:spPr>
        <p:txBody>
          <a:bodyPr/>
          <a:lstStyle>
            <a:lvl1pPr>
              <a:defRPr/>
            </a:lvl1pPr>
          </a:lstStyle>
          <a:p>
            <a:pPr>
              <a:defRPr/>
            </a:pPr>
            <a:endParaRPr lang="es-ES_tradnl"/>
          </a:p>
        </p:txBody>
      </p:sp>
      <p:sp>
        <p:nvSpPr>
          <p:cNvPr id="5" name="Rectangle 6">
            <a:extLst>
              <a:ext uri="{FF2B5EF4-FFF2-40B4-BE49-F238E27FC236}">
                <a16:creationId xmlns="" xmlns:a16="http://schemas.microsoft.com/office/drawing/2014/main" id="{7F1830A0-C15E-4E95-A551-097CDB199ABA}"/>
              </a:ext>
            </a:extLst>
          </p:cNvPr>
          <p:cNvSpPr txBox="1">
            <a:spLocks noGrp="1"/>
          </p:cNvSpPr>
          <p:nvPr>
            <p:ph type="sldNum" sz="quarter" idx="12"/>
          </p:nvPr>
        </p:nvSpPr>
        <p:spPr>
          <a:ln/>
        </p:spPr>
        <p:txBody>
          <a:bodyPr/>
          <a:lstStyle>
            <a:lvl1pPr>
              <a:defRPr/>
            </a:lvl1pPr>
          </a:lstStyle>
          <a:p>
            <a:pPr>
              <a:defRPr/>
            </a:pPr>
            <a:fld id="{D9537BB3-2F50-4AA1-9859-668FE0321863}" type="slidenum">
              <a:rPr lang="es-ES" altLang="es-ES"/>
              <a:pPr>
                <a:defRPr/>
              </a:pPr>
              <a:t>‹Nº›</a:t>
            </a:fld>
            <a:endParaRPr lang="es-ES" altLang="es-ES"/>
          </a:p>
        </p:txBody>
      </p:sp>
    </p:spTree>
    <p:extLst>
      <p:ext uri="{BB962C8B-B14F-4D97-AF65-F5344CB8AC3E}">
        <p14:creationId xmlns:p14="http://schemas.microsoft.com/office/powerpoint/2010/main" val="747583452"/>
      </p:ext>
    </p:extLst>
  </p:cSld>
  <p:clrMapOvr>
    <a:masterClrMapping/>
  </p:clrMapOvr>
  <p:transition>
    <p:random/>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52B0E1C0-589B-4D0C-8963-0E42D864BB79}"/>
              </a:ext>
            </a:extLst>
          </p:cNvPr>
          <p:cNvSpPr txBox="1">
            <a:spLocks noGrp="1"/>
          </p:cNvSpPr>
          <p:nvPr>
            <p:ph type="dt" sz="half" idx="10"/>
          </p:nvPr>
        </p:nvSpPr>
        <p:spPr>
          <a:ln/>
        </p:spPr>
        <p:txBody>
          <a:bodyPr/>
          <a:lstStyle>
            <a:lvl1pPr>
              <a:defRPr/>
            </a:lvl1pPr>
          </a:lstStyle>
          <a:p>
            <a:pPr>
              <a:defRPr/>
            </a:pPr>
            <a:endParaRPr lang="es-ES_tradnl"/>
          </a:p>
        </p:txBody>
      </p:sp>
      <p:sp>
        <p:nvSpPr>
          <p:cNvPr id="3" name="Rectangle 5">
            <a:extLst>
              <a:ext uri="{FF2B5EF4-FFF2-40B4-BE49-F238E27FC236}">
                <a16:creationId xmlns="" xmlns:a16="http://schemas.microsoft.com/office/drawing/2014/main" id="{01337971-EF9A-453A-BFC6-44941B4D9F78}"/>
              </a:ext>
            </a:extLst>
          </p:cNvPr>
          <p:cNvSpPr txBox="1">
            <a:spLocks noGrp="1"/>
          </p:cNvSpPr>
          <p:nvPr>
            <p:ph type="ftr" sz="quarter" idx="11"/>
          </p:nvPr>
        </p:nvSpPr>
        <p:spPr>
          <a:ln/>
        </p:spPr>
        <p:txBody>
          <a:bodyPr/>
          <a:lstStyle>
            <a:lvl1pPr>
              <a:defRPr/>
            </a:lvl1pPr>
          </a:lstStyle>
          <a:p>
            <a:pPr>
              <a:defRPr/>
            </a:pPr>
            <a:endParaRPr lang="es-ES_tradnl"/>
          </a:p>
        </p:txBody>
      </p:sp>
      <p:sp>
        <p:nvSpPr>
          <p:cNvPr id="4" name="Rectangle 6">
            <a:extLst>
              <a:ext uri="{FF2B5EF4-FFF2-40B4-BE49-F238E27FC236}">
                <a16:creationId xmlns="" xmlns:a16="http://schemas.microsoft.com/office/drawing/2014/main" id="{D9F56708-17C7-4645-881E-2BF1A73C171A}"/>
              </a:ext>
            </a:extLst>
          </p:cNvPr>
          <p:cNvSpPr txBox="1">
            <a:spLocks noGrp="1"/>
          </p:cNvSpPr>
          <p:nvPr>
            <p:ph type="sldNum" sz="quarter" idx="12"/>
          </p:nvPr>
        </p:nvSpPr>
        <p:spPr>
          <a:ln/>
        </p:spPr>
        <p:txBody>
          <a:bodyPr/>
          <a:lstStyle>
            <a:lvl1pPr>
              <a:defRPr/>
            </a:lvl1pPr>
          </a:lstStyle>
          <a:p>
            <a:pPr>
              <a:defRPr/>
            </a:pPr>
            <a:fld id="{13DC360D-3EF9-4664-956E-52C9E4DB4633}" type="slidenum">
              <a:rPr lang="es-ES" altLang="es-ES"/>
              <a:pPr>
                <a:defRPr/>
              </a:pPr>
              <a:t>‹Nº›</a:t>
            </a:fld>
            <a:endParaRPr lang="es-ES" altLang="es-ES"/>
          </a:p>
        </p:txBody>
      </p:sp>
    </p:spTree>
    <p:extLst>
      <p:ext uri="{BB962C8B-B14F-4D97-AF65-F5344CB8AC3E}">
        <p14:creationId xmlns:p14="http://schemas.microsoft.com/office/powerpoint/2010/main" val="87764856"/>
      </p:ext>
    </p:extLst>
  </p:cSld>
  <p:clrMapOvr>
    <a:masterClrMapping/>
  </p:clrMapOvr>
  <p:transition>
    <p:random/>
  </p:transition>
  <p:hf sldNum="0"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txBox="1">
            <a:spLocks noGrp="1"/>
          </p:cNvSpPr>
          <p:nvPr>
            <p:ph type="title"/>
          </p:nvPr>
        </p:nvSpPr>
        <p:spPr>
          <a:xfrm>
            <a:off x="457202" y="204786"/>
            <a:ext cx="3008311" cy="871535"/>
          </a:xfrm>
        </p:spPr>
        <p:txBody>
          <a:bodyPr anchor="b" anchorCtr="0"/>
          <a:lstStyle>
            <a:lvl1pPr algn="l">
              <a:defRPr sz="1500" b="1"/>
            </a:lvl1pPr>
          </a:lstStyle>
          <a:p>
            <a:pPr lvl="0"/>
            <a:r>
              <a:rPr lang="es-ES"/>
              <a:t>Haga clic para modificar el estilo de título del patrón</a:t>
            </a:r>
          </a:p>
        </p:txBody>
      </p:sp>
      <p:sp>
        <p:nvSpPr>
          <p:cNvPr id="3" name="2 Marcador de contenido"/>
          <p:cNvSpPr txBox="1">
            <a:spLocks noGrp="1"/>
          </p:cNvSpPr>
          <p:nvPr>
            <p:ph idx="1"/>
          </p:nvPr>
        </p:nvSpPr>
        <p:spPr>
          <a:xfrm>
            <a:off x="3575047" y="204793"/>
            <a:ext cx="5111752" cy="4389833"/>
          </a:xfrm>
        </p:spPr>
        <p:txBody>
          <a:bodyPr/>
          <a:lstStyle>
            <a:lvl1pPr>
              <a:defRPr/>
            </a:lvl1pPr>
            <a:lvl2pPr>
              <a:defRPr/>
            </a:lvl2pPr>
            <a:lvl3pPr>
              <a:defRPr/>
            </a:lvl3pPr>
            <a:lvl4pPr>
              <a:defRPr/>
            </a:lvl4pPr>
            <a:lvl5pPr>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txBox="1">
            <a:spLocks noGrp="1"/>
          </p:cNvSpPr>
          <p:nvPr>
            <p:ph type="body" idx="2"/>
          </p:nvPr>
        </p:nvSpPr>
        <p:spPr>
          <a:xfrm>
            <a:off x="457202" y="1076329"/>
            <a:ext cx="3008311" cy="3518298"/>
          </a:xfrm>
        </p:spPr>
        <p:txBody>
          <a:bodyPr/>
          <a:lstStyle>
            <a:lvl1pPr marL="0" indent="0">
              <a:spcBef>
                <a:spcPts val="225"/>
              </a:spcBef>
              <a:buNone/>
              <a:defRPr sz="1050"/>
            </a:lvl1pPr>
          </a:lstStyle>
          <a:p>
            <a:pPr lvl="0"/>
            <a:r>
              <a:rPr lang="es-ES"/>
              <a:t>Haga clic para modificar el estilo de texto del patrón</a:t>
            </a:r>
          </a:p>
        </p:txBody>
      </p:sp>
      <p:sp>
        <p:nvSpPr>
          <p:cNvPr id="5" name="Rectangle 4">
            <a:extLst>
              <a:ext uri="{FF2B5EF4-FFF2-40B4-BE49-F238E27FC236}">
                <a16:creationId xmlns="" xmlns:a16="http://schemas.microsoft.com/office/drawing/2014/main" id="{2F728052-A355-44FD-B700-A1FEF7621297}"/>
              </a:ext>
            </a:extLst>
          </p:cNvPr>
          <p:cNvSpPr txBox="1">
            <a:spLocks noGrp="1"/>
          </p:cNvSpPr>
          <p:nvPr>
            <p:ph type="dt" sz="half" idx="10"/>
          </p:nvPr>
        </p:nvSpPr>
        <p:spPr>
          <a:ln/>
        </p:spPr>
        <p:txBody>
          <a:bodyPr/>
          <a:lstStyle>
            <a:lvl1pPr>
              <a:defRPr/>
            </a:lvl1pPr>
          </a:lstStyle>
          <a:p>
            <a:pPr>
              <a:defRPr/>
            </a:pPr>
            <a:endParaRPr lang="es-ES_tradnl"/>
          </a:p>
        </p:txBody>
      </p:sp>
      <p:sp>
        <p:nvSpPr>
          <p:cNvPr id="6" name="Rectangle 5">
            <a:extLst>
              <a:ext uri="{FF2B5EF4-FFF2-40B4-BE49-F238E27FC236}">
                <a16:creationId xmlns="" xmlns:a16="http://schemas.microsoft.com/office/drawing/2014/main" id="{8FCC822F-98B3-44E1-A5BA-6FA4B333B5BE}"/>
              </a:ext>
            </a:extLst>
          </p:cNvPr>
          <p:cNvSpPr txBox="1">
            <a:spLocks noGrp="1"/>
          </p:cNvSpPr>
          <p:nvPr>
            <p:ph type="ftr" sz="quarter" idx="11"/>
          </p:nvPr>
        </p:nvSpPr>
        <p:spPr>
          <a:ln/>
        </p:spPr>
        <p:txBody>
          <a:bodyPr/>
          <a:lstStyle>
            <a:lvl1pPr>
              <a:defRPr/>
            </a:lvl1pPr>
          </a:lstStyle>
          <a:p>
            <a:pPr>
              <a:defRPr/>
            </a:pPr>
            <a:endParaRPr lang="es-ES_tradnl"/>
          </a:p>
        </p:txBody>
      </p:sp>
      <p:sp>
        <p:nvSpPr>
          <p:cNvPr id="7" name="Rectangle 6">
            <a:extLst>
              <a:ext uri="{FF2B5EF4-FFF2-40B4-BE49-F238E27FC236}">
                <a16:creationId xmlns="" xmlns:a16="http://schemas.microsoft.com/office/drawing/2014/main" id="{F500CE58-60B3-4EBD-99B2-9C1BA42B5863}"/>
              </a:ext>
            </a:extLst>
          </p:cNvPr>
          <p:cNvSpPr txBox="1">
            <a:spLocks noGrp="1"/>
          </p:cNvSpPr>
          <p:nvPr>
            <p:ph type="sldNum" sz="quarter" idx="12"/>
          </p:nvPr>
        </p:nvSpPr>
        <p:spPr>
          <a:ln/>
        </p:spPr>
        <p:txBody>
          <a:bodyPr/>
          <a:lstStyle>
            <a:lvl1pPr>
              <a:defRPr/>
            </a:lvl1pPr>
          </a:lstStyle>
          <a:p>
            <a:pPr>
              <a:defRPr/>
            </a:pPr>
            <a:fld id="{44E4CA5B-1B0C-42B3-B2B7-BAB76A74E1B2}" type="slidenum">
              <a:rPr lang="es-ES" altLang="es-ES"/>
              <a:pPr>
                <a:defRPr/>
              </a:pPr>
              <a:t>‹Nº›</a:t>
            </a:fld>
            <a:endParaRPr lang="es-ES" altLang="es-ES"/>
          </a:p>
        </p:txBody>
      </p:sp>
    </p:spTree>
    <p:extLst>
      <p:ext uri="{BB962C8B-B14F-4D97-AF65-F5344CB8AC3E}">
        <p14:creationId xmlns:p14="http://schemas.microsoft.com/office/powerpoint/2010/main" val="1403591893"/>
      </p:ext>
    </p:extLst>
  </p:cSld>
  <p:clrMapOvr>
    <a:masterClrMapping/>
  </p:clrMapOvr>
  <p:transition>
    <p:random/>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txBox="1">
            <a:spLocks noGrp="1"/>
          </p:cNvSpPr>
          <p:nvPr>
            <p:ph type="title"/>
          </p:nvPr>
        </p:nvSpPr>
        <p:spPr>
          <a:xfrm>
            <a:off x="1792288" y="3600451"/>
            <a:ext cx="5486400" cy="425051"/>
          </a:xfrm>
        </p:spPr>
        <p:txBody>
          <a:bodyPr anchor="b" anchorCtr="0"/>
          <a:lstStyle>
            <a:lvl1pPr algn="l">
              <a:defRPr sz="1500" b="1"/>
            </a:lvl1pPr>
          </a:lstStyle>
          <a:p>
            <a:pPr lvl="0"/>
            <a:r>
              <a:rPr lang="es-ES"/>
              <a:t>Haga clic para modificar el estilo de título del patrón</a:t>
            </a:r>
          </a:p>
        </p:txBody>
      </p:sp>
      <p:sp>
        <p:nvSpPr>
          <p:cNvPr id="3" name="2 Marcador de posición de imagen"/>
          <p:cNvSpPr txBox="1">
            <a:spLocks noGrp="1"/>
          </p:cNvSpPr>
          <p:nvPr>
            <p:ph type="pic" idx="1"/>
          </p:nvPr>
        </p:nvSpPr>
        <p:spPr>
          <a:xfrm>
            <a:off x="1792288" y="459582"/>
            <a:ext cx="5486400" cy="3086100"/>
          </a:xfrm>
        </p:spPr>
        <p:txBody>
          <a:bodyPr/>
          <a:lstStyle>
            <a:lvl1pPr marL="0" indent="0">
              <a:buNone/>
              <a:defRPr/>
            </a:lvl1pPr>
          </a:lstStyle>
          <a:p>
            <a:pPr lvl="0"/>
            <a:endParaRPr lang="es-ES" noProof="0"/>
          </a:p>
        </p:txBody>
      </p:sp>
      <p:sp>
        <p:nvSpPr>
          <p:cNvPr id="4" name="3 Marcador de texto"/>
          <p:cNvSpPr txBox="1">
            <a:spLocks noGrp="1"/>
          </p:cNvSpPr>
          <p:nvPr>
            <p:ph type="body" idx="2"/>
          </p:nvPr>
        </p:nvSpPr>
        <p:spPr>
          <a:xfrm>
            <a:off x="1792288" y="4025501"/>
            <a:ext cx="5486400" cy="603648"/>
          </a:xfrm>
        </p:spPr>
        <p:txBody>
          <a:bodyPr/>
          <a:lstStyle>
            <a:lvl1pPr marL="0" indent="0">
              <a:spcBef>
                <a:spcPts val="225"/>
              </a:spcBef>
              <a:buNone/>
              <a:defRPr sz="1050"/>
            </a:lvl1pPr>
          </a:lstStyle>
          <a:p>
            <a:pPr lvl="0"/>
            <a:r>
              <a:rPr lang="es-ES"/>
              <a:t>Haga clic para modificar el estilo de texto del patrón</a:t>
            </a:r>
          </a:p>
        </p:txBody>
      </p:sp>
      <p:sp>
        <p:nvSpPr>
          <p:cNvPr id="5" name="Rectangle 4">
            <a:extLst>
              <a:ext uri="{FF2B5EF4-FFF2-40B4-BE49-F238E27FC236}">
                <a16:creationId xmlns="" xmlns:a16="http://schemas.microsoft.com/office/drawing/2014/main" id="{E03D2CF0-8BC9-4B5D-A533-83937F6C4C6D}"/>
              </a:ext>
            </a:extLst>
          </p:cNvPr>
          <p:cNvSpPr txBox="1">
            <a:spLocks noGrp="1"/>
          </p:cNvSpPr>
          <p:nvPr>
            <p:ph type="dt" sz="half" idx="10"/>
          </p:nvPr>
        </p:nvSpPr>
        <p:spPr>
          <a:ln/>
        </p:spPr>
        <p:txBody>
          <a:bodyPr/>
          <a:lstStyle>
            <a:lvl1pPr>
              <a:defRPr/>
            </a:lvl1pPr>
          </a:lstStyle>
          <a:p>
            <a:pPr>
              <a:defRPr/>
            </a:pPr>
            <a:endParaRPr lang="es-ES_tradnl"/>
          </a:p>
        </p:txBody>
      </p:sp>
      <p:sp>
        <p:nvSpPr>
          <p:cNvPr id="6" name="Rectangle 5">
            <a:extLst>
              <a:ext uri="{FF2B5EF4-FFF2-40B4-BE49-F238E27FC236}">
                <a16:creationId xmlns="" xmlns:a16="http://schemas.microsoft.com/office/drawing/2014/main" id="{42E07AF7-2C12-4BEF-B89A-368FBD16F3B2}"/>
              </a:ext>
            </a:extLst>
          </p:cNvPr>
          <p:cNvSpPr txBox="1">
            <a:spLocks noGrp="1"/>
          </p:cNvSpPr>
          <p:nvPr>
            <p:ph type="ftr" sz="quarter" idx="11"/>
          </p:nvPr>
        </p:nvSpPr>
        <p:spPr>
          <a:ln/>
        </p:spPr>
        <p:txBody>
          <a:bodyPr/>
          <a:lstStyle>
            <a:lvl1pPr>
              <a:defRPr/>
            </a:lvl1pPr>
          </a:lstStyle>
          <a:p>
            <a:pPr>
              <a:defRPr/>
            </a:pPr>
            <a:endParaRPr lang="es-ES_tradnl"/>
          </a:p>
        </p:txBody>
      </p:sp>
      <p:sp>
        <p:nvSpPr>
          <p:cNvPr id="7" name="Rectangle 6">
            <a:extLst>
              <a:ext uri="{FF2B5EF4-FFF2-40B4-BE49-F238E27FC236}">
                <a16:creationId xmlns="" xmlns:a16="http://schemas.microsoft.com/office/drawing/2014/main" id="{C84B3F9F-EB1C-469D-A737-B78A8F853907}"/>
              </a:ext>
            </a:extLst>
          </p:cNvPr>
          <p:cNvSpPr txBox="1">
            <a:spLocks noGrp="1"/>
          </p:cNvSpPr>
          <p:nvPr>
            <p:ph type="sldNum" sz="quarter" idx="12"/>
          </p:nvPr>
        </p:nvSpPr>
        <p:spPr>
          <a:ln/>
        </p:spPr>
        <p:txBody>
          <a:bodyPr/>
          <a:lstStyle>
            <a:lvl1pPr>
              <a:defRPr/>
            </a:lvl1pPr>
          </a:lstStyle>
          <a:p>
            <a:pPr>
              <a:defRPr/>
            </a:pPr>
            <a:fld id="{09CD100C-CE24-4770-BDFE-8B160039D2A6}" type="slidenum">
              <a:rPr lang="es-ES" altLang="es-ES"/>
              <a:pPr>
                <a:defRPr/>
              </a:pPr>
              <a:t>‹Nº›</a:t>
            </a:fld>
            <a:endParaRPr lang="es-ES" altLang="es-ES"/>
          </a:p>
        </p:txBody>
      </p:sp>
    </p:spTree>
    <p:extLst>
      <p:ext uri="{BB962C8B-B14F-4D97-AF65-F5344CB8AC3E}">
        <p14:creationId xmlns:p14="http://schemas.microsoft.com/office/powerpoint/2010/main" val="2759788584"/>
      </p:ext>
    </p:extLst>
  </p:cSld>
  <p:clrMapOvr>
    <a:masterClrMapping/>
  </p:clrMapOvr>
  <p:transition>
    <p:random/>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2 Marcador de texto vertical"/>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 xmlns:a16="http://schemas.microsoft.com/office/drawing/2014/main" id="{FF4CE3B1-2C1F-4AD2-86D0-4835433D7B41}"/>
              </a:ext>
            </a:extLst>
          </p:cNvPr>
          <p:cNvSpPr txBox="1">
            <a:spLocks noGrp="1"/>
          </p:cNvSpPr>
          <p:nvPr>
            <p:ph type="dt" sz="half" idx="10"/>
          </p:nvPr>
        </p:nvSpPr>
        <p:spPr>
          <a:ln/>
        </p:spPr>
        <p:txBody>
          <a:bodyPr/>
          <a:lstStyle>
            <a:lvl1pPr>
              <a:defRPr/>
            </a:lvl1pPr>
          </a:lstStyle>
          <a:p>
            <a:pPr>
              <a:defRPr/>
            </a:pPr>
            <a:endParaRPr lang="es-ES_tradnl"/>
          </a:p>
        </p:txBody>
      </p:sp>
      <p:sp>
        <p:nvSpPr>
          <p:cNvPr id="5" name="Rectangle 5">
            <a:extLst>
              <a:ext uri="{FF2B5EF4-FFF2-40B4-BE49-F238E27FC236}">
                <a16:creationId xmlns="" xmlns:a16="http://schemas.microsoft.com/office/drawing/2014/main" id="{ADABB5D7-A91D-4E02-BAC7-8F7403A0509A}"/>
              </a:ext>
            </a:extLst>
          </p:cNvPr>
          <p:cNvSpPr txBox="1">
            <a:spLocks noGrp="1"/>
          </p:cNvSpPr>
          <p:nvPr>
            <p:ph type="ftr" sz="quarter" idx="11"/>
          </p:nvPr>
        </p:nvSpPr>
        <p:spPr>
          <a:ln/>
        </p:spPr>
        <p:txBody>
          <a:bodyPr/>
          <a:lstStyle>
            <a:lvl1pPr>
              <a:defRPr/>
            </a:lvl1pPr>
          </a:lstStyle>
          <a:p>
            <a:pPr>
              <a:defRPr/>
            </a:pPr>
            <a:endParaRPr lang="es-ES_tradnl"/>
          </a:p>
        </p:txBody>
      </p:sp>
      <p:sp>
        <p:nvSpPr>
          <p:cNvPr id="6" name="Rectangle 6">
            <a:extLst>
              <a:ext uri="{FF2B5EF4-FFF2-40B4-BE49-F238E27FC236}">
                <a16:creationId xmlns="" xmlns:a16="http://schemas.microsoft.com/office/drawing/2014/main" id="{C1ABCDA0-BA15-4FA7-8FDB-00A0E3072E34}"/>
              </a:ext>
            </a:extLst>
          </p:cNvPr>
          <p:cNvSpPr txBox="1">
            <a:spLocks noGrp="1"/>
          </p:cNvSpPr>
          <p:nvPr>
            <p:ph type="sldNum" sz="quarter" idx="12"/>
          </p:nvPr>
        </p:nvSpPr>
        <p:spPr>
          <a:ln/>
        </p:spPr>
        <p:txBody>
          <a:bodyPr/>
          <a:lstStyle>
            <a:lvl1pPr>
              <a:defRPr/>
            </a:lvl1pPr>
          </a:lstStyle>
          <a:p>
            <a:pPr>
              <a:defRPr/>
            </a:pPr>
            <a:fld id="{A7FB7EBC-D785-43B2-BACB-EAF65C2416B2}" type="slidenum">
              <a:rPr lang="es-ES" altLang="es-ES"/>
              <a:pPr>
                <a:defRPr/>
              </a:pPr>
              <a:t>‹Nº›</a:t>
            </a:fld>
            <a:endParaRPr lang="es-ES" altLang="es-ES"/>
          </a:p>
        </p:txBody>
      </p:sp>
    </p:spTree>
    <p:extLst>
      <p:ext uri="{BB962C8B-B14F-4D97-AF65-F5344CB8AC3E}">
        <p14:creationId xmlns:p14="http://schemas.microsoft.com/office/powerpoint/2010/main" val="4030066572"/>
      </p:ext>
    </p:extLst>
  </p:cSld>
  <p:clrMapOvr>
    <a:masterClrMapping/>
  </p:clrMapOvr>
  <p:transition>
    <p:random/>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txBox="1">
            <a:spLocks noGrp="1"/>
          </p:cNvSpPr>
          <p:nvPr>
            <p:ph type="title" orient="vert"/>
          </p:nvPr>
        </p:nvSpPr>
        <p:spPr>
          <a:xfrm>
            <a:off x="6515099" y="457202"/>
            <a:ext cx="1943100" cy="4114800"/>
          </a:xfrm>
        </p:spPr>
        <p:txBody>
          <a:bodyPr vert="eaVert"/>
          <a:lstStyle>
            <a:lvl1pPr>
              <a:defRPr/>
            </a:lvl1pPr>
          </a:lstStyle>
          <a:p>
            <a:pPr lvl="0"/>
            <a:r>
              <a:rPr lang="es-ES"/>
              <a:t>Haga clic para modificar el estilo de título del patrón</a:t>
            </a:r>
          </a:p>
        </p:txBody>
      </p:sp>
      <p:sp>
        <p:nvSpPr>
          <p:cNvPr id="3" name="2 Marcador de texto vertical"/>
          <p:cNvSpPr txBox="1">
            <a:spLocks noGrp="1"/>
          </p:cNvSpPr>
          <p:nvPr>
            <p:ph type="body" orient="vert" idx="1"/>
          </p:nvPr>
        </p:nvSpPr>
        <p:spPr>
          <a:xfrm>
            <a:off x="685800" y="457202"/>
            <a:ext cx="5676896" cy="4114800"/>
          </a:xfrm>
        </p:spPr>
        <p:txBody>
          <a:bodyPr vert="eaVert"/>
          <a:lstStyle>
            <a:lvl1pPr>
              <a:defRPr/>
            </a:lvl1pPr>
            <a:lvl2pPr>
              <a:defRPr/>
            </a:lvl2pPr>
            <a:lvl3pPr>
              <a:defRPr/>
            </a:lvl3pPr>
            <a:lvl4pPr>
              <a:defRPr/>
            </a:lvl4pPr>
            <a:lvl5pPr>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 xmlns:a16="http://schemas.microsoft.com/office/drawing/2014/main" id="{412812A8-18C6-4EF5-9FDB-9B09C34D2D34}"/>
              </a:ext>
            </a:extLst>
          </p:cNvPr>
          <p:cNvSpPr txBox="1">
            <a:spLocks noGrp="1"/>
          </p:cNvSpPr>
          <p:nvPr>
            <p:ph type="dt" sz="half" idx="10"/>
          </p:nvPr>
        </p:nvSpPr>
        <p:spPr>
          <a:ln/>
        </p:spPr>
        <p:txBody>
          <a:bodyPr/>
          <a:lstStyle>
            <a:lvl1pPr>
              <a:defRPr/>
            </a:lvl1pPr>
          </a:lstStyle>
          <a:p>
            <a:pPr>
              <a:defRPr/>
            </a:pPr>
            <a:endParaRPr lang="es-ES_tradnl"/>
          </a:p>
        </p:txBody>
      </p:sp>
      <p:sp>
        <p:nvSpPr>
          <p:cNvPr id="5" name="Rectangle 5">
            <a:extLst>
              <a:ext uri="{FF2B5EF4-FFF2-40B4-BE49-F238E27FC236}">
                <a16:creationId xmlns="" xmlns:a16="http://schemas.microsoft.com/office/drawing/2014/main" id="{B590BEED-39AF-4870-8959-09A3F6F96B6C}"/>
              </a:ext>
            </a:extLst>
          </p:cNvPr>
          <p:cNvSpPr txBox="1">
            <a:spLocks noGrp="1"/>
          </p:cNvSpPr>
          <p:nvPr>
            <p:ph type="ftr" sz="quarter" idx="11"/>
          </p:nvPr>
        </p:nvSpPr>
        <p:spPr>
          <a:ln/>
        </p:spPr>
        <p:txBody>
          <a:bodyPr/>
          <a:lstStyle>
            <a:lvl1pPr>
              <a:defRPr/>
            </a:lvl1pPr>
          </a:lstStyle>
          <a:p>
            <a:pPr>
              <a:defRPr/>
            </a:pPr>
            <a:endParaRPr lang="es-ES_tradnl"/>
          </a:p>
        </p:txBody>
      </p:sp>
      <p:sp>
        <p:nvSpPr>
          <p:cNvPr id="6" name="Rectangle 6">
            <a:extLst>
              <a:ext uri="{FF2B5EF4-FFF2-40B4-BE49-F238E27FC236}">
                <a16:creationId xmlns="" xmlns:a16="http://schemas.microsoft.com/office/drawing/2014/main" id="{C1A6A448-0FC9-42F8-9B1E-75785993EFDF}"/>
              </a:ext>
            </a:extLst>
          </p:cNvPr>
          <p:cNvSpPr txBox="1">
            <a:spLocks noGrp="1"/>
          </p:cNvSpPr>
          <p:nvPr>
            <p:ph type="sldNum" sz="quarter" idx="12"/>
          </p:nvPr>
        </p:nvSpPr>
        <p:spPr>
          <a:ln/>
        </p:spPr>
        <p:txBody>
          <a:bodyPr/>
          <a:lstStyle>
            <a:lvl1pPr>
              <a:defRPr/>
            </a:lvl1pPr>
          </a:lstStyle>
          <a:p>
            <a:pPr>
              <a:defRPr/>
            </a:pPr>
            <a:fld id="{45DFEFB3-639A-40D8-B0A0-0E6563F8AFE4}" type="slidenum">
              <a:rPr lang="es-ES" altLang="es-ES"/>
              <a:pPr>
                <a:defRPr/>
              </a:pPr>
              <a:t>‹Nº›</a:t>
            </a:fld>
            <a:endParaRPr lang="es-ES" altLang="es-ES"/>
          </a:p>
        </p:txBody>
      </p:sp>
    </p:spTree>
    <p:extLst>
      <p:ext uri="{BB962C8B-B14F-4D97-AF65-F5344CB8AC3E}">
        <p14:creationId xmlns:p14="http://schemas.microsoft.com/office/powerpoint/2010/main" val="1446184863"/>
      </p:ext>
    </p:extLst>
  </p:cSld>
  <p:clrMapOvr>
    <a:masterClrMapping/>
  </p:clrMapOvr>
  <p:transition>
    <p:random/>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19"/>
            <a:ext cx="7772400" cy="1102519"/>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a:t>Haga clic para modificar el estilo de subtítulo del patrón</a:t>
            </a:r>
          </a:p>
        </p:txBody>
      </p:sp>
      <p:sp>
        <p:nvSpPr>
          <p:cNvPr id="4" name="3 Marcador de fecha">
            <a:extLst>
              <a:ext uri="{FF2B5EF4-FFF2-40B4-BE49-F238E27FC236}">
                <a16:creationId xmlns="" xmlns:a16="http://schemas.microsoft.com/office/drawing/2014/main" id="{80B31C8B-FB6D-43AF-A3E9-DE3A8DFBA3AE}"/>
              </a:ext>
            </a:extLst>
          </p:cNvPr>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fld id="{BFB71841-E970-4BD6-8C35-50AA29E0A4E7}"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439A72E7-149C-4CE9-8C5C-353B68C2A588}"/>
              </a:ext>
            </a:extLst>
          </p:cNvPr>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Tree>
    <p:extLst>
      <p:ext uri="{BB962C8B-B14F-4D97-AF65-F5344CB8AC3E}">
        <p14:creationId xmlns:p14="http://schemas.microsoft.com/office/powerpoint/2010/main" val="117607903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graphicFrame>
        <p:nvGraphicFramePr>
          <p:cNvPr id="4" name="Object 23">
            <a:extLst>
              <a:ext uri="{FF2B5EF4-FFF2-40B4-BE49-F238E27FC236}">
                <a16:creationId xmlns="" xmlns:a16="http://schemas.microsoft.com/office/drawing/2014/main" id="{8E7F5591-AD53-464B-AB4D-E1A8829B6E18}"/>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32775" name="Foto de Photo Editor" r:id="rId3" imgW="5772956" imgH="1362265" progId="MSPhotoEd.3">
                  <p:embed/>
                </p:oleObj>
              </mc:Choice>
              <mc:Fallback>
                <p:oleObj name="Foto de Photo Editor" r:id="rId3" imgW="5772956" imgH="1362265" progId="MSPhotoEd.3">
                  <p:embed/>
                  <p:pic>
                    <p:nvPicPr>
                      <p:cNvPr id="4" name="Object 23">
                        <a:extLst>
                          <a:ext uri="{FF2B5EF4-FFF2-40B4-BE49-F238E27FC236}">
                            <a16:creationId xmlns="" xmlns:a16="http://schemas.microsoft.com/office/drawing/2014/main" id="{8E7F5591-AD53-464B-AB4D-E1A8829B6E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 name="Object 3">
            <a:extLst>
              <a:ext uri="{FF2B5EF4-FFF2-40B4-BE49-F238E27FC236}">
                <a16:creationId xmlns="" xmlns:a16="http://schemas.microsoft.com/office/drawing/2014/main" id="{CEA41DDA-7268-4758-B2CE-0FAA5BC757FA}"/>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32776" name="Foto de Photo Editor" r:id="rId5" imgW="5772956" imgH="1362265" progId="MSPhotoEd.3">
                  <p:embed/>
                </p:oleObj>
              </mc:Choice>
              <mc:Fallback>
                <p:oleObj name="Foto de Photo Editor" r:id="rId5" imgW="5772956" imgH="1362265" progId="MSPhotoEd.3">
                  <p:embed/>
                  <p:pic>
                    <p:nvPicPr>
                      <p:cNvPr id="5" name="Object 3">
                        <a:extLst>
                          <a:ext uri="{FF2B5EF4-FFF2-40B4-BE49-F238E27FC236}">
                            <a16:creationId xmlns="" xmlns:a16="http://schemas.microsoft.com/office/drawing/2014/main" id="{CEA41DDA-7268-4758-B2CE-0FAA5BC757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6" name="Picture 10">
            <a:extLst>
              <a:ext uri="{FF2B5EF4-FFF2-40B4-BE49-F238E27FC236}">
                <a16:creationId xmlns="" xmlns:a16="http://schemas.microsoft.com/office/drawing/2014/main" id="{BFD1E5DF-2984-49E6-8C19-6BBCADDC8358}"/>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l="7008" r="73592" b="35130"/>
          <a:stretch>
            <a:fillRect/>
          </a:stretch>
        </p:blipFill>
        <p:spPr bwMode="auto">
          <a:xfrm>
            <a:off x="7739064" y="4842273"/>
            <a:ext cx="1404937" cy="301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4 Marcador de pie de página">
            <a:extLst>
              <a:ext uri="{FF2B5EF4-FFF2-40B4-BE49-F238E27FC236}">
                <a16:creationId xmlns="" xmlns:a16="http://schemas.microsoft.com/office/drawing/2014/main" id="{A592F273-707C-4DEB-9209-62984FF03CB2}"/>
              </a:ext>
            </a:extLst>
          </p:cNvPr>
          <p:cNvSpPr>
            <a:spLocks noGrp="1"/>
          </p:cNvSpPr>
          <p:nvPr>
            <p:ph type="ftr" sz="quarter"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8" name="Rectangle 4">
            <a:extLst>
              <a:ext uri="{FF2B5EF4-FFF2-40B4-BE49-F238E27FC236}">
                <a16:creationId xmlns="" xmlns:a16="http://schemas.microsoft.com/office/drawing/2014/main" id="{DA1DADBF-B8EF-4B72-89CA-F67A204857C7}"/>
              </a:ext>
            </a:extLst>
          </p:cNvPr>
          <p:cNvSpPr>
            <a:spLocks noGrp="1" noChangeArrowheads="1"/>
          </p:cNvSpPr>
          <p:nvPr>
            <p:ph type="dt" sz="half" idx="11"/>
          </p:nvPr>
        </p:nvSpPr>
        <p:spPr bwMode="auto">
          <a:xfrm>
            <a:off x="685800" y="4686300"/>
            <a:ext cx="1905000" cy="342900"/>
          </a:xfrm>
          <a:extLst/>
        </p:spPr>
        <p:txBody>
          <a:bodyPr wrap="square" numCol="1" anchor="t" anchorCtr="0" compatLnSpc="1">
            <a:prstTxWarp prst="textNoShape">
              <a:avLst/>
            </a:prstTxWarp>
          </a:bodyPr>
          <a:lstStyle>
            <a:lvl1pPr>
              <a:defRPr sz="1050">
                <a:solidFill>
                  <a:srgbClr val="000000"/>
                </a:solidFill>
                <a:latin typeface="Times New Roman" pitchFamily="18" charset="0"/>
              </a:defRPr>
            </a:lvl1pPr>
          </a:lstStyle>
          <a:p>
            <a:pPr>
              <a:defRPr/>
            </a:pPr>
            <a:endParaRPr lang="es-ES_tradnl"/>
          </a:p>
        </p:txBody>
      </p:sp>
    </p:spTree>
    <p:extLst>
      <p:ext uri="{BB962C8B-B14F-4D97-AF65-F5344CB8AC3E}">
        <p14:creationId xmlns:p14="http://schemas.microsoft.com/office/powerpoint/2010/main" val="2370432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8788" y="149328"/>
            <a:ext cx="8229600" cy="685800"/>
          </a:xfrm>
        </p:spPr>
        <p:txBody>
          <a:bodyPr/>
          <a:lstStyle>
            <a:lvl1pPr algn="l">
              <a:defRPr/>
            </a:lvl1pPr>
          </a:lstStyle>
          <a:p>
            <a:r>
              <a:rPr lang="en-US"/>
              <a:t>Click to edit Master title style</a:t>
            </a:r>
          </a:p>
        </p:txBody>
      </p:sp>
      <p:sp>
        <p:nvSpPr>
          <p:cNvPr id="3" name="Rectangle 4">
            <a:extLst>
              <a:ext uri="{FF2B5EF4-FFF2-40B4-BE49-F238E27FC236}">
                <a16:creationId xmlns="" xmlns:a16="http://schemas.microsoft.com/office/drawing/2014/main" id="{4D8154FA-37BB-A045-ACEF-CAE7658E8ECB}"/>
              </a:ext>
            </a:extLst>
          </p:cNvPr>
          <p:cNvSpPr>
            <a:spLocks noGrp="1" noChangeArrowheads="1"/>
          </p:cNvSpPr>
          <p:nvPr>
            <p:ph type="sldNum" sz="quarter" idx="10"/>
          </p:nvPr>
        </p:nvSpPr>
        <p:spPr/>
        <p:txBody>
          <a:bodyPr/>
          <a:lstStyle>
            <a:lvl1pPr>
              <a:defRPr/>
            </a:lvl1pPr>
          </a:lstStyle>
          <a:p>
            <a:fld id="{82AD4472-3CF8-429D-924C-EA4B8FEF7DE8}" type="slidenum">
              <a:rPr lang="en-US" altLang="es-ES"/>
              <a:pPr/>
              <a:t>‹Nº›</a:t>
            </a:fld>
            <a:endParaRPr lang="en-US" altLang="es-ES"/>
          </a:p>
        </p:txBody>
      </p:sp>
    </p:spTree>
    <p:extLst>
      <p:ext uri="{BB962C8B-B14F-4D97-AF65-F5344CB8AC3E}">
        <p14:creationId xmlns:p14="http://schemas.microsoft.com/office/powerpoint/2010/main" val="1030763738"/>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aphicFrame>
        <p:nvGraphicFramePr>
          <p:cNvPr id="4" name="Object 23">
            <a:extLst>
              <a:ext uri="{FF2B5EF4-FFF2-40B4-BE49-F238E27FC236}">
                <a16:creationId xmlns="" xmlns:a16="http://schemas.microsoft.com/office/drawing/2014/main" id="{3C777708-458B-4F38-B5E8-8955A094FE5B}"/>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33797" name="Foto de Photo Editor" r:id="rId3" imgW="5772956" imgH="1362265" progId="MSPhotoEd.3">
                  <p:embed/>
                </p:oleObj>
              </mc:Choice>
              <mc:Fallback>
                <p:oleObj name="Foto de Photo Editor" r:id="rId3" imgW="5772956" imgH="1362265" progId="MSPhotoEd.3">
                  <p:embed/>
                  <p:pic>
                    <p:nvPicPr>
                      <p:cNvPr id="4" name="Object 23">
                        <a:extLst>
                          <a:ext uri="{FF2B5EF4-FFF2-40B4-BE49-F238E27FC236}">
                            <a16:creationId xmlns="" xmlns:a16="http://schemas.microsoft.com/office/drawing/2014/main" id="{3C777708-458B-4F38-B5E8-8955A094FE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a:xfrm>
            <a:off x="722313" y="3305176"/>
            <a:ext cx="7772400" cy="1021556"/>
          </a:xfrm>
        </p:spPr>
        <p:txBody>
          <a:bodyPr anchor="t"/>
          <a:lstStyle>
            <a:lvl1pPr algn="l">
              <a:defRPr sz="3000" b="1" cap="all"/>
            </a:lvl1pPr>
          </a:lstStyle>
          <a:p>
            <a:r>
              <a:rPr lang="es-ES"/>
              <a:t>Haga clic para modificar el estilo de título del patrón</a:t>
            </a:r>
          </a:p>
        </p:txBody>
      </p:sp>
      <p:sp>
        <p:nvSpPr>
          <p:cNvPr id="3" name="2 Marcador de texto"/>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el estilo de texto del patrón</a:t>
            </a:r>
          </a:p>
        </p:txBody>
      </p:sp>
      <p:sp>
        <p:nvSpPr>
          <p:cNvPr id="5" name="3 Marcador de fecha">
            <a:extLst>
              <a:ext uri="{FF2B5EF4-FFF2-40B4-BE49-F238E27FC236}">
                <a16:creationId xmlns="" xmlns:a16="http://schemas.microsoft.com/office/drawing/2014/main" id="{1F35B8F6-B286-4031-BE36-DDB98A449DD2}"/>
              </a:ext>
            </a:extLst>
          </p:cNvPr>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fld id="{BA88F65F-66AB-41D4-A3A8-0172A3017A92}" type="datetimeFigureOut">
              <a:rPr lang="es-ES"/>
              <a:pPr>
                <a:defRPr/>
              </a:pPr>
              <a:t>12/06/2018</a:t>
            </a:fld>
            <a:endParaRPr lang="es-ES"/>
          </a:p>
        </p:txBody>
      </p:sp>
      <p:sp>
        <p:nvSpPr>
          <p:cNvPr id="6" name="4 Marcador de pie de página">
            <a:extLst>
              <a:ext uri="{FF2B5EF4-FFF2-40B4-BE49-F238E27FC236}">
                <a16:creationId xmlns="" xmlns:a16="http://schemas.microsoft.com/office/drawing/2014/main" id="{2F0FE0D3-76B1-40FC-A54A-990ACE291B72}"/>
              </a:ext>
            </a:extLst>
          </p:cNvPr>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7" name="5 Marcador de número de diapositiva">
            <a:extLst>
              <a:ext uri="{FF2B5EF4-FFF2-40B4-BE49-F238E27FC236}">
                <a16:creationId xmlns="" xmlns:a16="http://schemas.microsoft.com/office/drawing/2014/main" id="{2DD65DF3-6F09-434A-B6D6-603F7B992D90}"/>
              </a:ext>
            </a:extLst>
          </p:cNvPr>
          <p:cNvSpPr>
            <a:spLocks noGrp="1"/>
          </p:cNvSpPr>
          <p:nvPr>
            <p:ph type="sldNum" sz="quarter" idx="12"/>
          </p:nvPr>
        </p:nvSpPr>
        <p:spPr/>
        <p:txBody>
          <a:bodyPr/>
          <a:lstStyle>
            <a:lvl1pPr>
              <a:defRPr smtClean="0">
                <a:latin typeface="Arial" panose="020B0604020202020204" pitchFamily="34" charset="0"/>
                <a:ea typeface="ヒラギノ角ゴ Pro W3"/>
                <a:cs typeface="ヒラギノ角ゴ Pro W3"/>
              </a:defRPr>
            </a:lvl1pPr>
          </a:lstStyle>
          <a:p>
            <a:pPr>
              <a:defRPr/>
            </a:pPr>
            <a:fld id="{85FE4DB9-72CF-43F1-B589-E7AB325E20AE}" type="slidenum">
              <a:rPr lang="es-ES" altLang="es-ES"/>
              <a:pPr>
                <a:defRPr/>
              </a:pPr>
              <a:t>‹Nº›</a:t>
            </a:fld>
            <a:endParaRPr lang="es-ES" altLang="es-ES"/>
          </a:p>
        </p:txBody>
      </p:sp>
    </p:spTree>
    <p:extLst>
      <p:ext uri="{BB962C8B-B14F-4D97-AF65-F5344CB8AC3E}">
        <p14:creationId xmlns:p14="http://schemas.microsoft.com/office/powerpoint/2010/main" val="31389573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graphicFrame>
        <p:nvGraphicFramePr>
          <p:cNvPr id="5" name="Object 23">
            <a:extLst>
              <a:ext uri="{FF2B5EF4-FFF2-40B4-BE49-F238E27FC236}">
                <a16:creationId xmlns="" xmlns:a16="http://schemas.microsoft.com/office/drawing/2014/main" id="{1B656FE1-1709-471D-B44F-CF78AC92A60F}"/>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34821" name="Foto de Photo Editor" r:id="rId3" imgW="5772956" imgH="1362265" progId="MSPhotoEd.3">
                  <p:embed/>
                </p:oleObj>
              </mc:Choice>
              <mc:Fallback>
                <p:oleObj name="Foto de Photo Editor" r:id="rId3" imgW="5772956" imgH="1362265" progId="MSPhotoEd.3">
                  <p:embed/>
                  <p:pic>
                    <p:nvPicPr>
                      <p:cNvPr id="5" name="Object 23">
                        <a:extLst>
                          <a:ext uri="{FF2B5EF4-FFF2-40B4-BE49-F238E27FC236}">
                            <a16:creationId xmlns="" xmlns:a16="http://schemas.microsoft.com/office/drawing/2014/main" id="{1B656FE1-1709-471D-B44F-CF78AC92A6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4 Marcador de pie de página">
            <a:extLst>
              <a:ext uri="{FF2B5EF4-FFF2-40B4-BE49-F238E27FC236}">
                <a16:creationId xmlns="" xmlns:a16="http://schemas.microsoft.com/office/drawing/2014/main" id="{EC8B2107-6FCE-4B53-9D3F-75FBC78DC331}"/>
              </a:ext>
            </a:extLst>
          </p:cNvPr>
          <p:cNvSpPr>
            <a:spLocks noGrp="1"/>
          </p:cNvSpPr>
          <p:nvPr>
            <p:ph type="ftr" sz="quarter"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7" name="5 Marcador de número de diapositiva">
            <a:extLst>
              <a:ext uri="{FF2B5EF4-FFF2-40B4-BE49-F238E27FC236}">
                <a16:creationId xmlns="" xmlns:a16="http://schemas.microsoft.com/office/drawing/2014/main" id="{C3789711-2552-41F2-A958-721F60932E97}"/>
              </a:ext>
            </a:extLst>
          </p:cNvPr>
          <p:cNvSpPr>
            <a:spLocks noGrp="1"/>
          </p:cNvSpPr>
          <p:nvPr>
            <p:ph type="sldNum" sz="quarter" idx="11"/>
          </p:nvPr>
        </p:nvSpPr>
        <p:spPr/>
        <p:txBody>
          <a:bodyPr/>
          <a:lstStyle>
            <a:lvl1pPr>
              <a:defRPr smtClean="0">
                <a:latin typeface="Arial" panose="020B0604020202020204" pitchFamily="34" charset="0"/>
                <a:ea typeface="ヒラギノ角ゴ Pro W3"/>
                <a:cs typeface="ヒラギノ角ゴ Pro W3"/>
              </a:defRPr>
            </a:lvl1pPr>
          </a:lstStyle>
          <a:p>
            <a:pPr>
              <a:defRPr/>
            </a:pPr>
            <a:fld id="{EE7221E9-4585-4E1E-B73E-329D242F886C}" type="slidenum">
              <a:rPr lang="es-ES" altLang="es-ES"/>
              <a:pPr>
                <a:defRPr/>
              </a:pPr>
              <a:t>‹Nº›</a:t>
            </a:fld>
            <a:endParaRPr lang="es-ES" altLang="es-ES"/>
          </a:p>
        </p:txBody>
      </p:sp>
    </p:spTree>
    <p:extLst>
      <p:ext uri="{BB962C8B-B14F-4D97-AF65-F5344CB8AC3E}">
        <p14:creationId xmlns:p14="http://schemas.microsoft.com/office/powerpoint/2010/main" val="396906206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graphicFrame>
        <p:nvGraphicFramePr>
          <p:cNvPr id="7" name="Object 23">
            <a:extLst>
              <a:ext uri="{FF2B5EF4-FFF2-40B4-BE49-F238E27FC236}">
                <a16:creationId xmlns="" xmlns:a16="http://schemas.microsoft.com/office/drawing/2014/main" id="{F27AE271-4CDA-4787-8920-7D636B2C3A5B}"/>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35845" name="Foto de Photo Editor" r:id="rId3" imgW="5772956" imgH="1362265" progId="MSPhotoEd.3">
                  <p:embed/>
                </p:oleObj>
              </mc:Choice>
              <mc:Fallback>
                <p:oleObj name="Foto de Photo Editor" r:id="rId3" imgW="5772956" imgH="1362265" progId="MSPhotoEd.3">
                  <p:embed/>
                  <p:pic>
                    <p:nvPicPr>
                      <p:cNvPr id="7" name="Object 23">
                        <a:extLst>
                          <a:ext uri="{FF2B5EF4-FFF2-40B4-BE49-F238E27FC236}">
                            <a16:creationId xmlns="" xmlns:a16="http://schemas.microsoft.com/office/drawing/2014/main" id="{F27AE271-4CDA-4787-8920-7D636B2C3A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8" name="4 Marcador de pie de página">
            <a:extLst>
              <a:ext uri="{FF2B5EF4-FFF2-40B4-BE49-F238E27FC236}">
                <a16:creationId xmlns="" xmlns:a16="http://schemas.microsoft.com/office/drawing/2014/main" id="{FCEF80B0-9FFA-4AF9-9291-E99F4BC21E9F}"/>
              </a:ext>
            </a:extLst>
          </p:cNvPr>
          <p:cNvSpPr>
            <a:spLocks noGrp="1"/>
          </p:cNvSpPr>
          <p:nvPr>
            <p:ph type="ftr" sz="quarter"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9" name="5 Marcador de número de diapositiva">
            <a:extLst>
              <a:ext uri="{FF2B5EF4-FFF2-40B4-BE49-F238E27FC236}">
                <a16:creationId xmlns="" xmlns:a16="http://schemas.microsoft.com/office/drawing/2014/main" id="{C1CD8AE7-F12E-4208-9F2C-E9F1B9C38678}"/>
              </a:ext>
            </a:extLst>
          </p:cNvPr>
          <p:cNvSpPr>
            <a:spLocks noGrp="1"/>
          </p:cNvSpPr>
          <p:nvPr>
            <p:ph type="sldNum" sz="quarter" idx="11"/>
          </p:nvPr>
        </p:nvSpPr>
        <p:spPr/>
        <p:txBody>
          <a:bodyPr/>
          <a:lstStyle>
            <a:lvl1pPr>
              <a:defRPr smtClean="0">
                <a:latin typeface="Arial" panose="020B0604020202020204" pitchFamily="34" charset="0"/>
                <a:ea typeface="ヒラギノ角ゴ Pro W3"/>
                <a:cs typeface="ヒラギノ角ゴ Pro W3"/>
              </a:defRPr>
            </a:lvl1pPr>
          </a:lstStyle>
          <a:p>
            <a:pPr>
              <a:defRPr/>
            </a:pPr>
            <a:fld id="{258B1F18-E246-4D9F-9110-38739FD3D50C}" type="slidenum">
              <a:rPr lang="es-ES" altLang="es-ES"/>
              <a:pPr>
                <a:defRPr/>
              </a:pPr>
              <a:t>‹Nº›</a:t>
            </a:fld>
            <a:endParaRPr lang="es-ES" altLang="es-ES"/>
          </a:p>
        </p:txBody>
      </p:sp>
    </p:spTree>
    <p:extLst>
      <p:ext uri="{BB962C8B-B14F-4D97-AF65-F5344CB8AC3E}">
        <p14:creationId xmlns:p14="http://schemas.microsoft.com/office/powerpoint/2010/main" val="28154126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graphicFrame>
        <p:nvGraphicFramePr>
          <p:cNvPr id="3" name="Object 23">
            <a:extLst>
              <a:ext uri="{FF2B5EF4-FFF2-40B4-BE49-F238E27FC236}">
                <a16:creationId xmlns="" xmlns:a16="http://schemas.microsoft.com/office/drawing/2014/main" id="{EA58E4E3-8086-4932-8A2C-DE4E097E5C2A}"/>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36869" name="Foto de Photo Editor" r:id="rId3" imgW="5772956" imgH="1362265" progId="MSPhotoEd.3">
                  <p:embed/>
                </p:oleObj>
              </mc:Choice>
              <mc:Fallback>
                <p:oleObj name="Foto de Photo Editor" r:id="rId3" imgW="5772956" imgH="1362265" progId="MSPhotoEd.3">
                  <p:embed/>
                  <p:pic>
                    <p:nvPicPr>
                      <p:cNvPr id="3" name="Object 23">
                        <a:extLst>
                          <a:ext uri="{FF2B5EF4-FFF2-40B4-BE49-F238E27FC236}">
                            <a16:creationId xmlns="" xmlns:a16="http://schemas.microsoft.com/office/drawing/2014/main" id="{EA58E4E3-8086-4932-8A2C-DE4E097E5C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p:txBody>
          <a:bodyPr/>
          <a:lstStyle/>
          <a:p>
            <a:r>
              <a:rPr lang="es-ES"/>
              <a:t>Haga clic para modificar el estilo de título del patrón</a:t>
            </a:r>
          </a:p>
        </p:txBody>
      </p:sp>
      <p:sp>
        <p:nvSpPr>
          <p:cNvPr id="4" name="4 Marcador de pie de página">
            <a:extLst>
              <a:ext uri="{FF2B5EF4-FFF2-40B4-BE49-F238E27FC236}">
                <a16:creationId xmlns="" xmlns:a16="http://schemas.microsoft.com/office/drawing/2014/main" id="{CBAD4543-DD25-42E3-99E6-BDB821B37DBE}"/>
              </a:ext>
            </a:extLst>
          </p:cNvPr>
          <p:cNvSpPr>
            <a:spLocks noGrp="1"/>
          </p:cNvSpPr>
          <p:nvPr>
            <p:ph type="ftr" sz="quarter"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5" name="5 Marcador de número de diapositiva">
            <a:extLst>
              <a:ext uri="{FF2B5EF4-FFF2-40B4-BE49-F238E27FC236}">
                <a16:creationId xmlns="" xmlns:a16="http://schemas.microsoft.com/office/drawing/2014/main" id="{9CC85E93-218F-4511-BE30-C2798116507B}"/>
              </a:ext>
            </a:extLst>
          </p:cNvPr>
          <p:cNvSpPr>
            <a:spLocks noGrp="1"/>
          </p:cNvSpPr>
          <p:nvPr>
            <p:ph type="sldNum" sz="quarter" idx="11"/>
          </p:nvPr>
        </p:nvSpPr>
        <p:spPr/>
        <p:txBody>
          <a:bodyPr/>
          <a:lstStyle>
            <a:lvl1pPr>
              <a:defRPr smtClean="0">
                <a:latin typeface="Arial" panose="020B0604020202020204" pitchFamily="34" charset="0"/>
                <a:ea typeface="ヒラギノ角ゴ Pro W3"/>
                <a:cs typeface="ヒラギノ角ゴ Pro W3"/>
              </a:defRPr>
            </a:lvl1pPr>
          </a:lstStyle>
          <a:p>
            <a:pPr>
              <a:defRPr/>
            </a:pPr>
            <a:fld id="{84DCDA9E-8720-4022-8D8F-1A73FE2F2E5F}" type="slidenum">
              <a:rPr lang="es-ES" altLang="es-ES"/>
              <a:pPr>
                <a:defRPr/>
              </a:pPr>
              <a:t>‹Nº›</a:t>
            </a:fld>
            <a:endParaRPr lang="es-ES" altLang="es-ES"/>
          </a:p>
        </p:txBody>
      </p:sp>
    </p:spTree>
    <p:extLst>
      <p:ext uri="{BB962C8B-B14F-4D97-AF65-F5344CB8AC3E}">
        <p14:creationId xmlns:p14="http://schemas.microsoft.com/office/powerpoint/2010/main" val="389037666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graphicFrame>
        <p:nvGraphicFramePr>
          <p:cNvPr id="2" name="Object 23">
            <a:extLst>
              <a:ext uri="{FF2B5EF4-FFF2-40B4-BE49-F238E27FC236}">
                <a16:creationId xmlns="" xmlns:a16="http://schemas.microsoft.com/office/drawing/2014/main" id="{DDD7ACE9-D377-432B-AD4A-DB54D605D30E}"/>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37893" name="Foto de Photo Editor" r:id="rId3" imgW="5772956" imgH="1362265" progId="MSPhotoEd.3">
                  <p:embed/>
                </p:oleObj>
              </mc:Choice>
              <mc:Fallback>
                <p:oleObj name="Foto de Photo Editor" r:id="rId3" imgW="5772956" imgH="1362265" progId="MSPhotoEd.3">
                  <p:embed/>
                  <p:pic>
                    <p:nvPicPr>
                      <p:cNvPr id="2" name="Object 23">
                        <a:extLst>
                          <a:ext uri="{FF2B5EF4-FFF2-40B4-BE49-F238E27FC236}">
                            <a16:creationId xmlns="" xmlns:a16="http://schemas.microsoft.com/office/drawing/2014/main" id="{DDD7ACE9-D377-432B-AD4A-DB54D605D3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4 Marcador de pie de página">
            <a:extLst>
              <a:ext uri="{FF2B5EF4-FFF2-40B4-BE49-F238E27FC236}">
                <a16:creationId xmlns="" xmlns:a16="http://schemas.microsoft.com/office/drawing/2014/main" id="{E83E470E-43B7-4304-89C0-28D9C0949EB0}"/>
              </a:ext>
            </a:extLst>
          </p:cNvPr>
          <p:cNvSpPr>
            <a:spLocks noGrp="1"/>
          </p:cNvSpPr>
          <p:nvPr>
            <p:ph type="ftr" sz="quarter"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4" name="5 Marcador de número de diapositiva">
            <a:extLst>
              <a:ext uri="{FF2B5EF4-FFF2-40B4-BE49-F238E27FC236}">
                <a16:creationId xmlns="" xmlns:a16="http://schemas.microsoft.com/office/drawing/2014/main" id="{55BFCEF3-F78D-4F88-984B-358146A2C649}"/>
              </a:ext>
            </a:extLst>
          </p:cNvPr>
          <p:cNvSpPr>
            <a:spLocks noGrp="1"/>
          </p:cNvSpPr>
          <p:nvPr>
            <p:ph type="sldNum" sz="quarter" idx="11"/>
          </p:nvPr>
        </p:nvSpPr>
        <p:spPr/>
        <p:txBody>
          <a:bodyPr/>
          <a:lstStyle>
            <a:lvl1pPr>
              <a:defRPr smtClean="0">
                <a:latin typeface="Arial" panose="020B0604020202020204" pitchFamily="34" charset="0"/>
                <a:ea typeface="ヒラギノ角ゴ Pro W3"/>
                <a:cs typeface="ヒラギノ角ゴ Pro W3"/>
              </a:defRPr>
            </a:lvl1pPr>
          </a:lstStyle>
          <a:p>
            <a:pPr>
              <a:defRPr/>
            </a:pPr>
            <a:fld id="{28875EF3-662F-4E89-9C54-E528AACB4A2E}" type="slidenum">
              <a:rPr lang="es-ES" altLang="es-ES"/>
              <a:pPr>
                <a:defRPr/>
              </a:pPr>
              <a:t>‹Nº›</a:t>
            </a:fld>
            <a:endParaRPr lang="es-ES" altLang="es-ES"/>
          </a:p>
        </p:txBody>
      </p:sp>
    </p:spTree>
    <p:extLst>
      <p:ext uri="{BB962C8B-B14F-4D97-AF65-F5344CB8AC3E}">
        <p14:creationId xmlns:p14="http://schemas.microsoft.com/office/powerpoint/2010/main" val="65547712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aphicFrame>
        <p:nvGraphicFramePr>
          <p:cNvPr id="5" name="Object 23">
            <a:extLst>
              <a:ext uri="{FF2B5EF4-FFF2-40B4-BE49-F238E27FC236}">
                <a16:creationId xmlns="" xmlns:a16="http://schemas.microsoft.com/office/drawing/2014/main" id="{0F0F9D93-D49C-4EF4-9577-79122ABCC765}"/>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38917" name="Foto de Photo Editor" r:id="rId3" imgW="5772956" imgH="1362265" progId="MSPhotoEd.3">
                  <p:embed/>
                </p:oleObj>
              </mc:Choice>
              <mc:Fallback>
                <p:oleObj name="Foto de Photo Editor" r:id="rId3" imgW="5772956" imgH="1362265" progId="MSPhotoEd.3">
                  <p:embed/>
                  <p:pic>
                    <p:nvPicPr>
                      <p:cNvPr id="5" name="Object 23">
                        <a:extLst>
                          <a:ext uri="{FF2B5EF4-FFF2-40B4-BE49-F238E27FC236}">
                            <a16:creationId xmlns="" xmlns:a16="http://schemas.microsoft.com/office/drawing/2014/main" id="{0F0F9D93-D49C-4EF4-9577-79122ABCC7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a:xfrm>
            <a:off x="457201" y="204787"/>
            <a:ext cx="3008313" cy="871538"/>
          </a:xfrm>
        </p:spPr>
        <p:txBody>
          <a:bodyPr anchor="b"/>
          <a:lstStyle>
            <a:lvl1pPr algn="l">
              <a:defRPr sz="1500" b="1"/>
            </a:lvl1pPr>
          </a:lstStyle>
          <a:p>
            <a:r>
              <a:rPr lang="es-ES"/>
              <a:t>Haga clic para modificar el estilo de título del patrón</a:t>
            </a:r>
          </a:p>
        </p:txBody>
      </p:sp>
      <p:sp>
        <p:nvSpPr>
          <p:cNvPr id="3" name="2 Marcador de contenido"/>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6" name="3 Marcador de fecha">
            <a:extLst>
              <a:ext uri="{FF2B5EF4-FFF2-40B4-BE49-F238E27FC236}">
                <a16:creationId xmlns="" xmlns:a16="http://schemas.microsoft.com/office/drawing/2014/main" id="{22EC8175-AEFE-4C2A-83F9-D2DD3DC36AD5}"/>
              </a:ext>
            </a:extLst>
          </p:cNvPr>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fld id="{D2A7A804-008C-4BB4-A401-97D1B301B416}" type="datetimeFigureOut">
              <a:rPr lang="es-ES"/>
              <a:pPr>
                <a:defRPr/>
              </a:pPr>
              <a:t>12/06/2018</a:t>
            </a:fld>
            <a:endParaRPr lang="es-ES"/>
          </a:p>
        </p:txBody>
      </p:sp>
      <p:sp>
        <p:nvSpPr>
          <p:cNvPr id="7" name="4 Marcador de pie de página">
            <a:extLst>
              <a:ext uri="{FF2B5EF4-FFF2-40B4-BE49-F238E27FC236}">
                <a16:creationId xmlns="" xmlns:a16="http://schemas.microsoft.com/office/drawing/2014/main" id="{069ACB1F-FFE2-43CE-B5DE-B7FD4F40ADE9}"/>
              </a:ext>
            </a:extLst>
          </p:cNvPr>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8" name="5 Marcador de número de diapositiva">
            <a:extLst>
              <a:ext uri="{FF2B5EF4-FFF2-40B4-BE49-F238E27FC236}">
                <a16:creationId xmlns="" xmlns:a16="http://schemas.microsoft.com/office/drawing/2014/main" id="{1740F38A-AB40-44D8-9A79-9B67C548DC92}"/>
              </a:ext>
            </a:extLst>
          </p:cNvPr>
          <p:cNvSpPr>
            <a:spLocks noGrp="1"/>
          </p:cNvSpPr>
          <p:nvPr>
            <p:ph type="sldNum" sz="quarter" idx="12"/>
          </p:nvPr>
        </p:nvSpPr>
        <p:spPr/>
        <p:txBody>
          <a:bodyPr/>
          <a:lstStyle>
            <a:lvl1pPr>
              <a:defRPr smtClean="0">
                <a:latin typeface="Arial" panose="020B0604020202020204" pitchFamily="34" charset="0"/>
                <a:ea typeface="ヒラギノ角ゴ Pro W3"/>
                <a:cs typeface="ヒラギノ角ゴ Pro W3"/>
              </a:defRPr>
            </a:lvl1pPr>
          </a:lstStyle>
          <a:p>
            <a:pPr>
              <a:defRPr/>
            </a:pPr>
            <a:fld id="{25DBCD20-DED7-4E96-8310-B132CF19353D}" type="slidenum">
              <a:rPr lang="es-ES" altLang="es-ES"/>
              <a:pPr>
                <a:defRPr/>
              </a:pPr>
              <a:t>‹Nº›</a:t>
            </a:fld>
            <a:endParaRPr lang="es-ES" altLang="es-ES"/>
          </a:p>
        </p:txBody>
      </p:sp>
    </p:spTree>
    <p:extLst>
      <p:ext uri="{BB962C8B-B14F-4D97-AF65-F5344CB8AC3E}">
        <p14:creationId xmlns:p14="http://schemas.microsoft.com/office/powerpoint/2010/main" val="34272949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aphicFrame>
        <p:nvGraphicFramePr>
          <p:cNvPr id="5" name="Object 23">
            <a:extLst>
              <a:ext uri="{FF2B5EF4-FFF2-40B4-BE49-F238E27FC236}">
                <a16:creationId xmlns="" xmlns:a16="http://schemas.microsoft.com/office/drawing/2014/main" id="{F7E17082-D65A-4E43-AA58-DCF8C28884BB}"/>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39941" name="Foto de Photo Editor" r:id="rId3" imgW="5772956" imgH="1362265" progId="MSPhotoEd.3">
                  <p:embed/>
                </p:oleObj>
              </mc:Choice>
              <mc:Fallback>
                <p:oleObj name="Foto de Photo Editor" r:id="rId3" imgW="5772956" imgH="1362265" progId="MSPhotoEd.3">
                  <p:embed/>
                  <p:pic>
                    <p:nvPicPr>
                      <p:cNvPr id="5" name="Object 23">
                        <a:extLst>
                          <a:ext uri="{FF2B5EF4-FFF2-40B4-BE49-F238E27FC236}">
                            <a16:creationId xmlns="" xmlns:a16="http://schemas.microsoft.com/office/drawing/2014/main" id="{F7E17082-D65A-4E43-AA58-DCF8C28884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a:xfrm>
            <a:off x="1792288" y="3600450"/>
            <a:ext cx="5486400" cy="425054"/>
          </a:xfrm>
        </p:spPr>
        <p:txBody>
          <a:bodyPr anchor="b"/>
          <a:lstStyle>
            <a:lvl1pPr algn="l">
              <a:defRPr sz="15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459581"/>
            <a:ext cx="5486400" cy="30861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ES" noProof="0"/>
          </a:p>
        </p:txBody>
      </p:sp>
      <p:sp>
        <p:nvSpPr>
          <p:cNvPr id="4" name="3 Marcador de texto"/>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6" name="3 Marcador de fecha">
            <a:extLst>
              <a:ext uri="{FF2B5EF4-FFF2-40B4-BE49-F238E27FC236}">
                <a16:creationId xmlns="" xmlns:a16="http://schemas.microsoft.com/office/drawing/2014/main" id="{47D2F937-B7C6-49B2-BB67-DCB0B96293BB}"/>
              </a:ext>
            </a:extLst>
          </p:cNvPr>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fld id="{C8F18836-8E18-4837-82C2-E449AE478559}" type="datetimeFigureOut">
              <a:rPr lang="es-ES"/>
              <a:pPr>
                <a:defRPr/>
              </a:pPr>
              <a:t>12/06/2018</a:t>
            </a:fld>
            <a:endParaRPr lang="es-ES"/>
          </a:p>
        </p:txBody>
      </p:sp>
      <p:sp>
        <p:nvSpPr>
          <p:cNvPr id="7" name="4 Marcador de pie de página">
            <a:extLst>
              <a:ext uri="{FF2B5EF4-FFF2-40B4-BE49-F238E27FC236}">
                <a16:creationId xmlns="" xmlns:a16="http://schemas.microsoft.com/office/drawing/2014/main" id="{E7737FA8-4030-42E2-91E7-48CF8B13D4DD}"/>
              </a:ext>
            </a:extLst>
          </p:cNvPr>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8" name="5 Marcador de número de diapositiva">
            <a:extLst>
              <a:ext uri="{FF2B5EF4-FFF2-40B4-BE49-F238E27FC236}">
                <a16:creationId xmlns="" xmlns:a16="http://schemas.microsoft.com/office/drawing/2014/main" id="{EFA05DD6-E2ED-4163-A4C2-4268F555AB26}"/>
              </a:ext>
            </a:extLst>
          </p:cNvPr>
          <p:cNvSpPr>
            <a:spLocks noGrp="1"/>
          </p:cNvSpPr>
          <p:nvPr>
            <p:ph type="sldNum" sz="quarter" idx="12"/>
          </p:nvPr>
        </p:nvSpPr>
        <p:spPr/>
        <p:txBody>
          <a:bodyPr/>
          <a:lstStyle>
            <a:lvl1pPr>
              <a:defRPr smtClean="0">
                <a:latin typeface="Arial" panose="020B0604020202020204" pitchFamily="34" charset="0"/>
                <a:ea typeface="ヒラギノ角ゴ Pro W3"/>
                <a:cs typeface="ヒラギノ角ゴ Pro W3"/>
              </a:defRPr>
            </a:lvl1pPr>
          </a:lstStyle>
          <a:p>
            <a:pPr>
              <a:defRPr/>
            </a:pPr>
            <a:fld id="{30950415-4CC1-4173-987F-3DBBA282ADBD}" type="slidenum">
              <a:rPr lang="es-ES" altLang="es-ES"/>
              <a:pPr>
                <a:defRPr/>
              </a:pPr>
              <a:t>‹Nº›</a:t>
            </a:fld>
            <a:endParaRPr lang="es-ES" altLang="es-ES"/>
          </a:p>
        </p:txBody>
      </p:sp>
    </p:spTree>
    <p:extLst>
      <p:ext uri="{BB962C8B-B14F-4D97-AF65-F5344CB8AC3E}">
        <p14:creationId xmlns:p14="http://schemas.microsoft.com/office/powerpoint/2010/main" val="271054843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graphicFrame>
        <p:nvGraphicFramePr>
          <p:cNvPr id="4" name="Object 23">
            <a:extLst>
              <a:ext uri="{FF2B5EF4-FFF2-40B4-BE49-F238E27FC236}">
                <a16:creationId xmlns="" xmlns:a16="http://schemas.microsoft.com/office/drawing/2014/main" id="{1310A80A-5F87-4A4E-8ECF-97C57F6433D6}"/>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40965" name="Foto de Photo Editor" r:id="rId3" imgW="5772956" imgH="1362265" progId="MSPhotoEd.3">
                  <p:embed/>
                </p:oleObj>
              </mc:Choice>
              <mc:Fallback>
                <p:oleObj name="Foto de Photo Editor" r:id="rId3" imgW="5772956" imgH="1362265" progId="MSPhotoEd.3">
                  <p:embed/>
                  <p:pic>
                    <p:nvPicPr>
                      <p:cNvPr id="4" name="Object 23">
                        <a:extLst>
                          <a:ext uri="{FF2B5EF4-FFF2-40B4-BE49-F238E27FC236}">
                            <a16:creationId xmlns="" xmlns:a16="http://schemas.microsoft.com/office/drawing/2014/main" id="{1310A80A-5F87-4A4E-8ECF-97C57F6433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3 Marcador de fecha">
            <a:extLst>
              <a:ext uri="{FF2B5EF4-FFF2-40B4-BE49-F238E27FC236}">
                <a16:creationId xmlns="" xmlns:a16="http://schemas.microsoft.com/office/drawing/2014/main" id="{AC7BE0CE-EC8A-4182-B836-C7525BA3A481}"/>
              </a:ext>
            </a:extLst>
          </p:cNvPr>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fld id="{E210AB26-50B9-4C94-A403-5816D50C5A6C}" type="datetimeFigureOut">
              <a:rPr lang="es-ES"/>
              <a:pPr>
                <a:defRPr/>
              </a:pPr>
              <a:t>12/06/2018</a:t>
            </a:fld>
            <a:endParaRPr lang="es-ES"/>
          </a:p>
        </p:txBody>
      </p:sp>
      <p:sp>
        <p:nvSpPr>
          <p:cNvPr id="6" name="4 Marcador de pie de página">
            <a:extLst>
              <a:ext uri="{FF2B5EF4-FFF2-40B4-BE49-F238E27FC236}">
                <a16:creationId xmlns="" xmlns:a16="http://schemas.microsoft.com/office/drawing/2014/main" id="{61D29706-582E-4F81-A419-605D4E902428}"/>
              </a:ext>
            </a:extLst>
          </p:cNvPr>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7" name="5 Marcador de número de diapositiva">
            <a:extLst>
              <a:ext uri="{FF2B5EF4-FFF2-40B4-BE49-F238E27FC236}">
                <a16:creationId xmlns="" xmlns:a16="http://schemas.microsoft.com/office/drawing/2014/main" id="{C4ACAF9F-7A0C-443A-B4AE-0FEDA5E278B6}"/>
              </a:ext>
            </a:extLst>
          </p:cNvPr>
          <p:cNvSpPr>
            <a:spLocks noGrp="1"/>
          </p:cNvSpPr>
          <p:nvPr>
            <p:ph type="sldNum" sz="quarter" idx="12"/>
          </p:nvPr>
        </p:nvSpPr>
        <p:spPr/>
        <p:txBody>
          <a:bodyPr/>
          <a:lstStyle>
            <a:lvl1pPr>
              <a:defRPr smtClean="0">
                <a:latin typeface="Arial" panose="020B0604020202020204" pitchFamily="34" charset="0"/>
                <a:ea typeface="ヒラギノ角ゴ Pro W3"/>
                <a:cs typeface="ヒラギノ角ゴ Pro W3"/>
              </a:defRPr>
            </a:lvl1pPr>
          </a:lstStyle>
          <a:p>
            <a:pPr>
              <a:defRPr/>
            </a:pPr>
            <a:fld id="{9702AB4D-B856-47FB-9857-898865515AB6}" type="slidenum">
              <a:rPr lang="es-ES" altLang="es-ES"/>
              <a:pPr>
                <a:defRPr/>
              </a:pPr>
              <a:t>‹Nº›</a:t>
            </a:fld>
            <a:endParaRPr lang="es-ES" altLang="es-ES"/>
          </a:p>
        </p:txBody>
      </p:sp>
    </p:spTree>
    <p:extLst>
      <p:ext uri="{BB962C8B-B14F-4D97-AF65-F5344CB8AC3E}">
        <p14:creationId xmlns:p14="http://schemas.microsoft.com/office/powerpoint/2010/main" val="29442726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aphicFrame>
        <p:nvGraphicFramePr>
          <p:cNvPr id="4" name="Object 23">
            <a:extLst>
              <a:ext uri="{FF2B5EF4-FFF2-40B4-BE49-F238E27FC236}">
                <a16:creationId xmlns="" xmlns:a16="http://schemas.microsoft.com/office/drawing/2014/main" id="{BA0A477C-C4F6-42E6-9DD4-3EBD6FFED750}"/>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41989" name="Foto de Photo Editor" r:id="rId3" imgW="5772956" imgH="1362265" progId="MSPhotoEd.3">
                  <p:embed/>
                </p:oleObj>
              </mc:Choice>
              <mc:Fallback>
                <p:oleObj name="Foto de Photo Editor" r:id="rId3" imgW="5772956" imgH="1362265" progId="MSPhotoEd.3">
                  <p:embed/>
                  <p:pic>
                    <p:nvPicPr>
                      <p:cNvPr id="4" name="Object 23">
                        <a:extLst>
                          <a:ext uri="{FF2B5EF4-FFF2-40B4-BE49-F238E27FC236}">
                            <a16:creationId xmlns="" xmlns:a16="http://schemas.microsoft.com/office/drawing/2014/main" id="{BA0A477C-C4F6-42E6-9DD4-3EBD6FFED7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vertical"/>
          <p:cNvSpPr>
            <a:spLocks noGrp="1"/>
          </p:cNvSpPr>
          <p:nvPr>
            <p:ph type="title" orient="vert"/>
          </p:nvPr>
        </p:nvSpPr>
        <p:spPr>
          <a:xfrm>
            <a:off x="6629400" y="205979"/>
            <a:ext cx="2057400" cy="4388644"/>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05979"/>
            <a:ext cx="6019800" cy="43886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3 Marcador de fecha">
            <a:extLst>
              <a:ext uri="{FF2B5EF4-FFF2-40B4-BE49-F238E27FC236}">
                <a16:creationId xmlns="" xmlns:a16="http://schemas.microsoft.com/office/drawing/2014/main" id="{E6BA4658-2A9A-4A88-B13C-77FE428774B1}"/>
              </a:ext>
            </a:extLst>
          </p:cNvPr>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fld id="{EDDC39D6-A973-4420-A287-6BAB29F6FB2D}" type="datetimeFigureOut">
              <a:rPr lang="es-ES"/>
              <a:pPr>
                <a:defRPr/>
              </a:pPr>
              <a:t>12/06/2018</a:t>
            </a:fld>
            <a:endParaRPr lang="es-ES"/>
          </a:p>
        </p:txBody>
      </p:sp>
      <p:sp>
        <p:nvSpPr>
          <p:cNvPr id="6" name="4 Marcador de pie de página">
            <a:extLst>
              <a:ext uri="{FF2B5EF4-FFF2-40B4-BE49-F238E27FC236}">
                <a16:creationId xmlns="" xmlns:a16="http://schemas.microsoft.com/office/drawing/2014/main" id="{A711BCE4-1513-48F1-8796-DCC097422641}"/>
              </a:ext>
            </a:extLst>
          </p:cNvPr>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
          </a:p>
        </p:txBody>
      </p:sp>
      <p:sp>
        <p:nvSpPr>
          <p:cNvPr id="7" name="5 Marcador de número de diapositiva">
            <a:extLst>
              <a:ext uri="{FF2B5EF4-FFF2-40B4-BE49-F238E27FC236}">
                <a16:creationId xmlns="" xmlns:a16="http://schemas.microsoft.com/office/drawing/2014/main" id="{93140DAE-11C9-4417-908E-2DD7D7335BDA}"/>
              </a:ext>
            </a:extLst>
          </p:cNvPr>
          <p:cNvSpPr>
            <a:spLocks noGrp="1"/>
          </p:cNvSpPr>
          <p:nvPr>
            <p:ph type="sldNum" sz="quarter" idx="12"/>
          </p:nvPr>
        </p:nvSpPr>
        <p:spPr/>
        <p:txBody>
          <a:bodyPr/>
          <a:lstStyle>
            <a:lvl1pPr>
              <a:defRPr smtClean="0">
                <a:latin typeface="Arial" panose="020B0604020202020204" pitchFamily="34" charset="0"/>
                <a:ea typeface="ヒラギノ角ゴ Pro W3"/>
                <a:cs typeface="ヒラギノ角ゴ Pro W3"/>
              </a:defRPr>
            </a:lvl1pPr>
          </a:lstStyle>
          <a:p>
            <a:pPr>
              <a:defRPr/>
            </a:pPr>
            <a:fld id="{EBBE4271-F879-4BE6-A081-367AD705ECCE}" type="slidenum">
              <a:rPr lang="es-ES" altLang="es-ES"/>
              <a:pPr>
                <a:defRPr/>
              </a:pPr>
              <a:t>‹Nº›</a:t>
            </a:fld>
            <a:endParaRPr lang="es-ES" altLang="es-ES"/>
          </a:p>
        </p:txBody>
      </p:sp>
    </p:spTree>
    <p:extLst>
      <p:ext uri="{BB962C8B-B14F-4D97-AF65-F5344CB8AC3E}">
        <p14:creationId xmlns:p14="http://schemas.microsoft.com/office/powerpoint/2010/main" val="403041471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dgm">
  <p:cSld name="Título y diagrama u organigrama">
    <p:spTree>
      <p:nvGrpSpPr>
        <p:cNvPr id="1" name=""/>
        <p:cNvGrpSpPr/>
        <p:nvPr/>
      </p:nvGrpSpPr>
      <p:grpSpPr>
        <a:xfrm>
          <a:off x="0" y="0"/>
          <a:ext cx="0" cy="0"/>
          <a:chOff x="0" y="0"/>
          <a:chExt cx="0" cy="0"/>
        </a:xfrm>
      </p:grpSpPr>
      <p:graphicFrame>
        <p:nvGraphicFramePr>
          <p:cNvPr id="4" name="Object 18">
            <a:extLst>
              <a:ext uri="{FF2B5EF4-FFF2-40B4-BE49-F238E27FC236}">
                <a16:creationId xmlns="" xmlns:a16="http://schemas.microsoft.com/office/drawing/2014/main" id="{76E27131-92C2-4455-8C70-4EE0BF4340AC}"/>
              </a:ext>
            </a:extLst>
          </p:cNvPr>
          <p:cNvGraphicFramePr>
            <a:graphicFrameLocks noChangeAspect="1"/>
          </p:cNvGraphicFramePr>
          <p:nvPr userDrawn="1"/>
        </p:nvGraphicFramePr>
        <p:xfrm>
          <a:off x="107950" y="4731544"/>
          <a:ext cx="1943100" cy="342900"/>
        </p:xfrm>
        <a:graphic>
          <a:graphicData uri="http://schemas.openxmlformats.org/presentationml/2006/ole">
            <mc:AlternateContent xmlns:mc="http://schemas.openxmlformats.org/markup-compatibility/2006">
              <mc:Choice xmlns:v="urn:schemas-microsoft-com:vml" Requires="v">
                <p:oleObj spid="_x0000_s43013" name="Foto de Photo Editor" r:id="rId3" imgW="5772956" imgH="1362265" progId="MSPhotoEd.3">
                  <p:embed/>
                </p:oleObj>
              </mc:Choice>
              <mc:Fallback>
                <p:oleObj name="Foto de Photo Editor" r:id="rId3" imgW="5772956" imgH="1362265" progId="MSPhotoEd.3">
                  <p:embed/>
                  <p:pic>
                    <p:nvPicPr>
                      <p:cNvPr id="4" name="Object 18">
                        <a:extLst>
                          <a:ext uri="{FF2B5EF4-FFF2-40B4-BE49-F238E27FC236}">
                            <a16:creationId xmlns="" xmlns:a16="http://schemas.microsoft.com/office/drawing/2014/main" id="{76E27131-92C2-4455-8C70-4EE0BF4340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4731544"/>
                        <a:ext cx="19431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a:xfrm>
            <a:off x="457200" y="205979"/>
            <a:ext cx="8229600" cy="857250"/>
          </a:xfrm>
          <a:prstGeom prst="rect">
            <a:avLst/>
          </a:prstGeom>
        </p:spPr>
        <p:txBody>
          <a:bodyPr/>
          <a:lstStyle/>
          <a:p>
            <a:r>
              <a:rPr lang="es-ES"/>
              <a:t>Haga clic para modificar el estilo de título del patrón</a:t>
            </a:r>
          </a:p>
        </p:txBody>
      </p:sp>
      <p:sp>
        <p:nvSpPr>
          <p:cNvPr id="3" name="2 Marcador de SmartArt"/>
          <p:cNvSpPr>
            <a:spLocks noGrp="1"/>
          </p:cNvSpPr>
          <p:nvPr>
            <p:ph type="dgm" idx="1"/>
          </p:nvPr>
        </p:nvSpPr>
        <p:spPr>
          <a:xfrm>
            <a:off x="457200" y="1200153"/>
            <a:ext cx="8229600" cy="3394472"/>
          </a:xfrm>
          <a:prstGeom prst="rect">
            <a:avLst/>
          </a:prstGeom>
        </p:spPr>
        <p:txBody>
          <a:bodyPr/>
          <a:lstStyle/>
          <a:p>
            <a:pPr lvl="0"/>
            <a:endParaRPr lang="es-ES" noProof="0"/>
          </a:p>
        </p:txBody>
      </p:sp>
    </p:spTree>
    <p:extLst>
      <p:ext uri="{BB962C8B-B14F-4D97-AF65-F5344CB8AC3E}">
        <p14:creationId xmlns:p14="http://schemas.microsoft.com/office/powerpoint/2010/main" val="2855355103"/>
      </p:ext>
    </p:extLst>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9A56E908-AD60-E940-ADCE-0765B15C0800}"/>
              </a:ext>
            </a:extLst>
          </p:cNvPr>
          <p:cNvSpPr>
            <a:spLocks noGrp="1" noChangeArrowheads="1"/>
          </p:cNvSpPr>
          <p:nvPr>
            <p:ph type="sldNum" sz="quarter" idx="10"/>
          </p:nvPr>
        </p:nvSpPr>
        <p:spPr/>
        <p:txBody>
          <a:bodyPr/>
          <a:lstStyle>
            <a:lvl1pPr>
              <a:defRPr/>
            </a:lvl1pPr>
          </a:lstStyle>
          <a:p>
            <a:fld id="{60FB45FF-84DB-4BB1-BD09-5EB74056C635}" type="slidenum">
              <a:rPr lang="en-US" altLang="es-ES"/>
              <a:pPr/>
              <a:t>‹Nº›</a:t>
            </a:fld>
            <a:endParaRPr lang="en-US" altLang="es-ES"/>
          </a:p>
        </p:txBody>
      </p:sp>
    </p:spTree>
    <p:extLst>
      <p:ext uri="{BB962C8B-B14F-4D97-AF65-F5344CB8AC3E}">
        <p14:creationId xmlns:p14="http://schemas.microsoft.com/office/powerpoint/2010/main" val="3186442047"/>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xAndChart">
  <p:cSld name="Título, texto y gráfico">
    <p:spTree>
      <p:nvGrpSpPr>
        <p:cNvPr id="1" name=""/>
        <p:cNvGrpSpPr/>
        <p:nvPr/>
      </p:nvGrpSpPr>
      <p:grpSpPr>
        <a:xfrm>
          <a:off x="0" y="0"/>
          <a:ext cx="0" cy="0"/>
          <a:chOff x="0" y="0"/>
          <a:chExt cx="0" cy="0"/>
        </a:xfrm>
      </p:grpSpPr>
      <p:graphicFrame>
        <p:nvGraphicFramePr>
          <p:cNvPr id="5" name="Object 23">
            <a:extLst>
              <a:ext uri="{FF2B5EF4-FFF2-40B4-BE49-F238E27FC236}">
                <a16:creationId xmlns="" xmlns:a16="http://schemas.microsoft.com/office/drawing/2014/main" id="{41848618-9B57-4940-B37E-CB87BB9759DA}"/>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44037" name="Foto de Photo Editor" r:id="rId3" imgW="5772956" imgH="1362265" progId="MSPhotoEd.3">
                  <p:embed/>
                </p:oleObj>
              </mc:Choice>
              <mc:Fallback>
                <p:oleObj name="Foto de Photo Editor" r:id="rId3" imgW="5772956" imgH="1362265" progId="MSPhotoEd.3">
                  <p:embed/>
                  <p:pic>
                    <p:nvPicPr>
                      <p:cNvPr id="5" name="Object 23">
                        <a:extLst>
                          <a:ext uri="{FF2B5EF4-FFF2-40B4-BE49-F238E27FC236}">
                            <a16:creationId xmlns="" xmlns:a16="http://schemas.microsoft.com/office/drawing/2014/main" id="{41848618-9B57-4940-B37E-CB87BB9759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a:xfrm>
            <a:off x="703263" y="180975"/>
            <a:ext cx="7772400" cy="857250"/>
          </a:xfrm>
        </p:spPr>
        <p:txBody>
          <a:bodyPr/>
          <a:lstStyle/>
          <a:p>
            <a:r>
              <a:rPr lang="es-ES"/>
              <a:t>Haga clic para modificar el estilo de título del patrón</a:t>
            </a:r>
          </a:p>
        </p:txBody>
      </p:sp>
      <p:sp>
        <p:nvSpPr>
          <p:cNvPr id="3" name="2 Marcador de texto"/>
          <p:cNvSpPr>
            <a:spLocks noGrp="1"/>
          </p:cNvSpPr>
          <p:nvPr>
            <p:ph type="body" sz="half" idx="1"/>
          </p:nvPr>
        </p:nvSpPr>
        <p:spPr>
          <a:xfrm>
            <a:off x="755650" y="1143000"/>
            <a:ext cx="3810000" cy="30861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gráfico"/>
          <p:cNvSpPr>
            <a:spLocks noGrp="1"/>
          </p:cNvSpPr>
          <p:nvPr>
            <p:ph type="chart" sz="half" idx="2"/>
          </p:nvPr>
        </p:nvSpPr>
        <p:spPr>
          <a:xfrm>
            <a:off x="4718050" y="1143000"/>
            <a:ext cx="3810000" cy="3086100"/>
          </a:xfrm>
        </p:spPr>
        <p:txBody>
          <a:bodyPr rtlCol="0">
            <a:normAutofit/>
          </a:bodyPr>
          <a:lstStyle/>
          <a:p>
            <a:pPr lvl="0"/>
            <a:endParaRPr lang="es-ES" noProof="0"/>
          </a:p>
        </p:txBody>
      </p:sp>
      <p:sp>
        <p:nvSpPr>
          <p:cNvPr id="6" name="Rectangle 5">
            <a:extLst>
              <a:ext uri="{FF2B5EF4-FFF2-40B4-BE49-F238E27FC236}">
                <a16:creationId xmlns="" xmlns:a16="http://schemas.microsoft.com/office/drawing/2014/main" id="{047F1714-7EB0-4A4A-A97E-661D4638B528}"/>
              </a:ext>
            </a:extLst>
          </p:cNvPr>
          <p:cNvSpPr>
            <a:spLocks noGrp="1" noChangeArrowheads="1"/>
          </p:cNvSpPr>
          <p:nvPr>
            <p:ph type="ftr" sz="quarter"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_tradnl"/>
          </a:p>
        </p:txBody>
      </p:sp>
      <p:sp>
        <p:nvSpPr>
          <p:cNvPr id="7" name="Rectangle 6">
            <a:extLst>
              <a:ext uri="{FF2B5EF4-FFF2-40B4-BE49-F238E27FC236}">
                <a16:creationId xmlns="" xmlns:a16="http://schemas.microsoft.com/office/drawing/2014/main" id="{24F32FE7-B4AF-4EF2-9EAE-EF6ED4E68934}"/>
              </a:ext>
            </a:extLst>
          </p:cNvPr>
          <p:cNvSpPr>
            <a:spLocks noGrp="1" noChangeArrowheads="1"/>
          </p:cNvSpPr>
          <p:nvPr>
            <p:ph type="sldNum" sz="quarter" idx="11"/>
          </p:nvPr>
        </p:nvSpPr>
        <p:spPr/>
        <p:txBody>
          <a:bodyPr/>
          <a:lstStyle>
            <a:lvl1pPr>
              <a:defRPr smtClean="0">
                <a:latin typeface="Arial" panose="020B0604020202020204" pitchFamily="34" charset="0"/>
                <a:ea typeface="ヒラギノ角ゴ Pro W3"/>
                <a:cs typeface="ヒラギノ角ゴ Pro W3"/>
              </a:defRPr>
            </a:lvl1pPr>
          </a:lstStyle>
          <a:p>
            <a:pPr>
              <a:defRPr/>
            </a:pPr>
            <a:fld id="{AC0EAF20-0B72-4FC2-ADAE-000460A60FF0}" type="slidenum">
              <a:rPr lang="es-ES_tradnl" altLang="es-ES"/>
              <a:pPr>
                <a:defRPr/>
              </a:pPr>
              <a:t>‹Nº›</a:t>
            </a:fld>
            <a:endParaRPr lang="es-ES_tradnl" altLang="es-ES"/>
          </a:p>
        </p:txBody>
      </p:sp>
    </p:spTree>
    <p:extLst>
      <p:ext uri="{BB962C8B-B14F-4D97-AF65-F5344CB8AC3E}">
        <p14:creationId xmlns:p14="http://schemas.microsoft.com/office/powerpoint/2010/main" val="4094611840"/>
      </p:ext>
    </p:extLst>
  </p:cSld>
  <p:clrMapOvr>
    <a:masterClrMapping/>
  </p:clrMapOvr>
  <p:transition spd="slow"/>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chart">
  <p:cSld name="Título y gráfico">
    <p:spTree>
      <p:nvGrpSpPr>
        <p:cNvPr id="1" name=""/>
        <p:cNvGrpSpPr/>
        <p:nvPr/>
      </p:nvGrpSpPr>
      <p:grpSpPr>
        <a:xfrm>
          <a:off x="0" y="0"/>
          <a:ext cx="0" cy="0"/>
          <a:chOff x="0" y="0"/>
          <a:chExt cx="0" cy="0"/>
        </a:xfrm>
      </p:grpSpPr>
      <p:graphicFrame>
        <p:nvGraphicFramePr>
          <p:cNvPr id="4" name="Object 23">
            <a:extLst>
              <a:ext uri="{FF2B5EF4-FFF2-40B4-BE49-F238E27FC236}">
                <a16:creationId xmlns="" xmlns:a16="http://schemas.microsoft.com/office/drawing/2014/main" id="{49F46604-784D-48F4-930D-BFD0B282F207}"/>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45061" name="Foto de Photo Editor" r:id="rId3" imgW="5772956" imgH="1362265" progId="MSPhotoEd.3">
                  <p:embed/>
                </p:oleObj>
              </mc:Choice>
              <mc:Fallback>
                <p:oleObj name="Foto de Photo Editor" r:id="rId3" imgW="5772956" imgH="1362265" progId="MSPhotoEd.3">
                  <p:embed/>
                  <p:pic>
                    <p:nvPicPr>
                      <p:cNvPr id="4" name="Object 23">
                        <a:extLst>
                          <a:ext uri="{FF2B5EF4-FFF2-40B4-BE49-F238E27FC236}">
                            <a16:creationId xmlns="" xmlns:a16="http://schemas.microsoft.com/office/drawing/2014/main" id="{49F46604-784D-48F4-930D-BFD0B282F2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Título"/>
          <p:cNvSpPr>
            <a:spLocks noGrp="1"/>
          </p:cNvSpPr>
          <p:nvPr>
            <p:ph type="title"/>
          </p:nvPr>
        </p:nvSpPr>
        <p:spPr>
          <a:xfrm>
            <a:off x="703263" y="180975"/>
            <a:ext cx="7772400" cy="857250"/>
          </a:xfrm>
        </p:spPr>
        <p:txBody>
          <a:bodyPr/>
          <a:lstStyle/>
          <a:p>
            <a:r>
              <a:rPr lang="es-ES"/>
              <a:t>Haga clic para modificar el estilo de título del patrón</a:t>
            </a:r>
          </a:p>
        </p:txBody>
      </p:sp>
      <p:sp>
        <p:nvSpPr>
          <p:cNvPr id="3" name="2 Marcador de gráfico"/>
          <p:cNvSpPr>
            <a:spLocks noGrp="1"/>
          </p:cNvSpPr>
          <p:nvPr>
            <p:ph type="chart" idx="1"/>
          </p:nvPr>
        </p:nvSpPr>
        <p:spPr>
          <a:xfrm>
            <a:off x="755650" y="1143000"/>
            <a:ext cx="7772400" cy="3086100"/>
          </a:xfrm>
        </p:spPr>
        <p:txBody>
          <a:bodyPr rtlCol="0">
            <a:normAutofit/>
          </a:bodyPr>
          <a:lstStyle/>
          <a:p>
            <a:pPr lvl="0"/>
            <a:endParaRPr lang="es-ES" noProof="0"/>
          </a:p>
        </p:txBody>
      </p:sp>
      <p:sp>
        <p:nvSpPr>
          <p:cNvPr id="5" name="Rectangle 5">
            <a:extLst>
              <a:ext uri="{FF2B5EF4-FFF2-40B4-BE49-F238E27FC236}">
                <a16:creationId xmlns="" xmlns:a16="http://schemas.microsoft.com/office/drawing/2014/main" id="{CC6FB282-3AB2-465B-99D4-ACC5B0CAF106}"/>
              </a:ext>
            </a:extLst>
          </p:cNvPr>
          <p:cNvSpPr>
            <a:spLocks noGrp="1" noChangeArrowheads="1"/>
          </p:cNvSpPr>
          <p:nvPr>
            <p:ph type="ftr" sz="quarter"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ea typeface="ヒラギノ角ゴ Pro W3"/>
                <a:cs typeface="ヒラギノ角ゴ Pro W3"/>
              </a:defRPr>
            </a:lvl1pPr>
          </a:lstStyle>
          <a:p>
            <a:pPr>
              <a:defRPr/>
            </a:pPr>
            <a:endParaRPr lang="es-ES_tradnl"/>
          </a:p>
        </p:txBody>
      </p:sp>
      <p:sp>
        <p:nvSpPr>
          <p:cNvPr id="6" name="Rectangle 6">
            <a:extLst>
              <a:ext uri="{FF2B5EF4-FFF2-40B4-BE49-F238E27FC236}">
                <a16:creationId xmlns="" xmlns:a16="http://schemas.microsoft.com/office/drawing/2014/main" id="{AB316335-66E3-47C6-A201-27FE7910D797}"/>
              </a:ext>
            </a:extLst>
          </p:cNvPr>
          <p:cNvSpPr>
            <a:spLocks noGrp="1" noChangeArrowheads="1"/>
          </p:cNvSpPr>
          <p:nvPr>
            <p:ph type="sldNum" sz="quarter" idx="11"/>
          </p:nvPr>
        </p:nvSpPr>
        <p:spPr/>
        <p:txBody>
          <a:bodyPr/>
          <a:lstStyle>
            <a:lvl1pPr>
              <a:defRPr smtClean="0">
                <a:latin typeface="Arial" panose="020B0604020202020204" pitchFamily="34" charset="0"/>
                <a:ea typeface="ヒラギノ角ゴ Pro W3"/>
                <a:cs typeface="ヒラギノ角ゴ Pro W3"/>
              </a:defRPr>
            </a:lvl1pPr>
          </a:lstStyle>
          <a:p>
            <a:pPr>
              <a:defRPr/>
            </a:pPr>
            <a:fld id="{DCF2C731-85CD-41FE-8396-0338BBFECB40}" type="slidenum">
              <a:rPr lang="es-ES_tradnl" altLang="es-ES"/>
              <a:pPr>
                <a:defRPr/>
              </a:pPr>
              <a:t>‹Nº›</a:t>
            </a:fld>
            <a:endParaRPr lang="es-ES_tradnl" altLang="es-ES"/>
          </a:p>
        </p:txBody>
      </p:sp>
    </p:spTree>
    <p:extLst>
      <p:ext uri="{BB962C8B-B14F-4D97-AF65-F5344CB8AC3E}">
        <p14:creationId xmlns:p14="http://schemas.microsoft.com/office/powerpoint/2010/main" val="881034836"/>
      </p:ext>
    </p:extLst>
  </p:cSld>
  <p:clrMapOvr>
    <a:masterClrMapping/>
  </p:clrMapOvr>
  <p:transition spd="slow"/>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objAndTwoObj">
  <p:cSld name="Título, 1 objeto y 2 objetos">
    <p:spTree>
      <p:nvGrpSpPr>
        <p:cNvPr id="1" name=""/>
        <p:cNvGrpSpPr/>
        <p:nvPr/>
      </p:nvGrpSpPr>
      <p:grpSpPr>
        <a:xfrm>
          <a:off x="0" y="0"/>
          <a:ext cx="0" cy="0"/>
          <a:chOff x="0" y="0"/>
          <a:chExt cx="0" cy="0"/>
        </a:xfrm>
      </p:grpSpPr>
      <p:graphicFrame>
        <p:nvGraphicFramePr>
          <p:cNvPr id="6" name="Object 97">
            <a:extLst>
              <a:ext uri="{FF2B5EF4-FFF2-40B4-BE49-F238E27FC236}">
                <a16:creationId xmlns="" xmlns:a16="http://schemas.microsoft.com/office/drawing/2014/main" id="{1E74808E-F1EB-446C-ACAB-759679044940}"/>
              </a:ext>
            </a:extLst>
          </p:cNvPr>
          <p:cNvGraphicFramePr>
            <a:graphicFrameLocks noChangeAspect="1"/>
          </p:cNvGraphicFramePr>
          <p:nvPr userDrawn="1"/>
        </p:nvGraphicFramePr>
        <p:xfrm>
          <a:off x="1" y="4902994"/>
          <a:ext cx="1357313" cy="240506"/>
        </p:xfrm>
        <a:graphic>
          <a:graphicData uri="http://schemas.openxmlformats.org/presentationml/2006/ole">
            <mc:AlternateContent xmlns:mc="http://schemas.openxmlformats.org/markup-compatibility/2006">
              <mc:Choice xmlns:v="urn:schemas-microsoft-com:vml" Requires="v">
                <p:oleObj spid="_x0000_s46085" name="Foto de Photo Editor" r:id="rId3" imgW="5772956" imgH="1362265" progId="MSPhotoEd.3">
                  <p:embed/>
                </p:oleObj>
              </mc:Choice>
              <mc:Fallback>
                <p:oleObj name="Foto de Photo Editor" r:id="rId3" imgW="5772956" imgH="1362265" progId="MSPhotoEd.3">
                  <p:embed/>
                  <p:pic>
                    <p:nvPicPr>
                      <p:cNvPr id="6" name="Object 97">
                        <a:extLst>
                          <a:ext uri="{FF2B5EF4-FFF2-40B4-BE49-F238E27FC236}">
                            <a16:creationId xmlns="" xmlns:a16="http://schemas.microsoft.com/office/drawing/2014/main" id="{1E74808E-F1EB-446C-ACAB-7596790449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4902994"/>
                        <a:ext cx="1357313" cy="24050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7" name="Picture 91">
            <a:extLst>
              <a:ext uri="{FF2B5EF4-FFF2-40B4-BE49-F238E27FC236}">
                <a16:creationId xmlns="" xmlns:a16="http://schemas.microsoft.com/office/drawing/2014/main" id="{FF9F8AF0-DCAD-4A7B-99D7-59A921FF3CB0}"/>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l="33449" r="43813" b="50000"/>
          <a:stretch>
            <a:fillRect/>
          </a:stretch>
        </p:blipFill>
        <p:spPr bwMode="auto">
          <a:xfrm>
            <a:off x="8293100" y="4839891"/>
            <a:ext cx="850900" cy="303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 name="1 Título"/>
          <p:cNvSpPr>
            <a:spLocks noGrp="1"/>
          </p:cNvSpPr>
          <p:nvPr>
            <p:ph type="title"/>
          </p:nvPr>
        </p:nvSpPr>
        <p:spPr>
          <a:xfrm>
            <a:off x="455614" y="228600"/>
            <a:ext cx="8277225" cy="809625"/>
          </a:xfrm>
        </p:spPr>
        <p:txBody>
          <a:bodyPr/>
          <a:lstStyle/>
          <a:p>
            <a:r>
              <a:rPr lang="es-ES"/>
              <a:t>Haga clic para modificar el estilo de título del patrón</a:t>
            </a:r>
          </a:p>
        </p:txBody>
      </p:sp>
      <p:sp>
        <p:nvSpPr>
          <p:cNvPr id="3" name="2 Marcador de contenido"/>
          <p:cNvSpPr>
            <a:spLocks noGrp="1"/>
          </p:cNvSpPr>
          <p:nvPr>
            <p:ph sz="half" idx="1"/>
          </p:nvPr>
        </p:nvSpPr>
        <p:spPr>
          <a:xfrm>
            <a:off x="457202" y="1200150"/>
            <a:ext cx="4062413" cy="325755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quarter" idx="2"/>
          </p:nvPr>
        </p:nvSpPr>
        <p:spPr>
          <a:xfrm>
            <a:off x="4672014" y="1200150"/>
            <a:ext cx="4062412" cy="15716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contenido"/>
          <p:cNvSpPr>
            <a:spLocks noGrp="1"/>
          </p:cNvSpPr>
          <p:nvPr>
            <p:ph sz="quarter" idx="3"/>
          </p:nvPr>
        </p:nvSpPr>
        <p:spPr>
          <a:xfrm>
            <a:off x="4672014" y="2886075"/>
            <a:ext cx="4062412" cy="15716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59341521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54"/>
            <a:ext cx="7772400" cy="1102519"/>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a:t>Haga clic para modificar el estilo de subtítulo del patrón</a:t>
            </a:r>
          </a:p>
        </p:txBody>
      </p:sp>
      <p:sp>
        <p:nvSpPr>
          <p:cNvPr id="4" name="3 Marcador de fecha">
            <a:extLst>
              <a:ext uri="{FF2B5EF4-FFF2-40B4-BE49-F238E27FC236}">
                <a16:creationId xmlns="" xmlns:a16="http://schemas.microsoft.com/office/drawing/2014/main" id="{170C62B4-6BD0-48B1-8184-7D6F98F1EA00}"/>
              </a:ext>
            </a:extLst>
          </p:cNvPr>
          <p:cNvSpPr>
            <a:spLocks noGrp="1"/>
          </p:cNvSpPr>
          <p:nvPr>
            <p:ph type="dt" sz="half" idx="10"/>
          </p:nvPr>
        </p:nvSpPr>
        <p:spPr/>
        <p:txBody>
          <a:bodyPr/>
          <a:lstStyle>
            <a:lvl1pPr>
              <a:defRPr/>
            </a:lvl1pPr>
          </a:lstStyle>
          <a:p>
            <a:pPr>
              <a:defRPr/>
            </a:pPr>
            <a:fld id="{E220C5A1-1839-42FA-A1A1-04E10734F4BD}"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A4E80DC9-5B65-4302-AF42-11BE4B5E17AB}"/>
              </a:ext>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a:ext uri="{FF2B5EF4-FFF2-40B4-BE49-F238E27FC236}">
                <a16:creationId xmlns="" xmlns:a16="http://schemas.microsoft.com/office/drawing/2014/main" id="{8F0E669E-89FF-460C-A085-AA2D89B90814}"/>
              </a:ext>
            </a:extLst>
          </p:cNvPr>
          <p:cNvSpPr>
            <a:spLocks noGrp="1"/>
          </p:cNvSpPr>
          <p:nvPr>
            <p:ph type="sldNum" sz="quarter" idx="12"/>
          </p:nvPr>
        </p:nvSpPr>
        <p:spPr/>
        <p:txBody>
          <a:bodyPr/>
          <a:lstStyle>
            <a:lvl1pPr>
              <a:defRPr/>
            </a:lvl1pPr>
          </a:lstStyle>
          <a:p>
            <a:pPr>
              <a:defRPr/>
            </a:pPr>
            <a:fld id="{8E164169-128C-4BD7-8187-EBF4F1D46403}" type="slidenum">
              <a:rPr lang="es-ES" altLang="es-ES"/>
              <a:pPr>
                <a:defRPr/>
              </a:pPr>
              <a:t>‹Nº›</a:t>
            </a:fld>
            <a:endParaRPr lang="es-ES" altLang="es-ES"/>
          </a:p>
        </p:txBody>
      </p:sp>
    </p:spTree>
    <p:extLst>
      <p:ext uri="{BB962C8B-B14F-4D97-AF65-F5344CB8AC3E}">
        <p14:creationId xmlns:p14="http://schemas.microsoft.com/office/powerpoint/2010/main" val="52104128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a:ext uri="{FF2B5EF4-FFF2-40B4-BE49-F238E27FC236}">
                <a16:creationId xmlns="" xmlns:a16="http://schemas.microsoft.com/office/drawing/2014/main" id="{A43EAF65-7C1A-4351-ADA4-6ED3271A200F}"/>
              </a:ext>
            </a:extLst>
          </p:cNvPr>
          <p:cNvSpPr>
            <a:spLocks noGrp="1"/>
          </p:cNvSpPr>
          <p:nvPr>
            <p:ph type="dt" sz="half" idx="10"/>
          </p:nvPr>
        </p:nvSpPr>
        <p:spPr/>
        <p:txBody>
          <a:bodyPr/>
          <a:lstStyle>
            <a:lvl1pPr>
              <a:defRPr/>
            </a:lvl1pPr>
          </a:lstStyle>
          <a:p>
            <a:pPr>
              <a:defRPr/>
            </a:pPr>
            <a:fld id="{4F4F4237-267F-4427-AA60-3250D3CB357C}"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66D76706-5CE6-491E-A235-38E6630F0D1D}"/>
              </a:ext>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a:ext uri="{FF2B5EF4-FFF2-40B4-BE49-F238E27FC236}">
                <a16:creationId xmlns="" xmlns:a16="http://schemas.microsoft.com/office/drawing/2014/main" id="{747C56BC-D457-4397-A7B7-9131F3BE2C78}"/>
              </a:ext>
            </a:extLst>
          </p:cNvPr>
          <p:cNvSpPr>
            <a:spLocks noGrp="1"/>
          </p:cNvSpPr>
          <p:nvPr>
            <p:ph type="sldNum" sz="quarter" idx="12"/>
          </p:nvPr>
        </p:nvSpPr>
        <p:spPr/>
        <p:txBody>
          <a:bodyPr/>
          <a:lstStyle>
            <a:lvl1pPr>
              <a:defRPr/>
            </a:lvl1pPr>
          </a:lstStyle>
          <a:p>
            <a:pPr>
              <a:defRPr/>
            </a:pPr>
            <a:fld id="{D35D5224-2702-4C96-9C5B-7D69E05460FA}" type="slidenum">
              <a:rPr lang="es-ES" altLang="es-ES"/>
              <a:pPr>
                <a:defRPr/>
              </a:pPr>
              <a:t>‹Nº›</a:t>
            </a:fld>
            <a:endParaRPr lang="es-ES" altLang="es-ES"/>
          </a:p>
        </p:txBody>
      </p:sp>
    </p:spTree>
    <p:extLst>
      <p:ext uri="{BB962C8B-B14F-4D97-AF65-F5344CB8AC3E}">
        <p14:creationId xmlns:p14="http://schemas.microsoft.com/office/powerpoint/2010/main" val="35732892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3305210"/>
            <a:ext cx="7772400" cy="1021556"/>
          </a:xfrm>
        </p:spPr>
        <p:txBody>
          <a:bodyPr anchor="t"/>
          <a:lstStyle>
            <a:lvl1pPr algn="l">
              <a:defRPr sz="3000" b="1" cap="all"/>
            </a:lvl1pPr>
          </a:lstStyle>
          <a:p>
            <a:r>
              <a:rPr lang="es-ES"/>
              <a:t>Haga clic para modificar el estilo de título del patrón</a:t>
            </a:r>
          </a:p>
        </p:txBody>
      </p:sp>
      <p:sp>
        <p:nvSpPr>
          <p:cNvPr id="3" name="2 Marcador de texto"/>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el estilo de texto del patrón</a:t>
            </a:r>
          </a:p>
        </p:txBody>
      </p:sp>
      <p:sp>
        <p:nvSpPr>
          <p:cNvPr id="4" name="3 Marcador de fecha">
            <a:extLst>
              <a:ext uri="{FF2B5EF4-FFF2-40B4-BE49-F238E27FC236}">
                <a16:creationId xmlns="" xmlns:a16="http://schemas.microsoft.com/office/drawing/2014/main" id="{8212E8F2-596D-4EA0-8F95-DD4686924911}"/>
              </a:ext>
            </a:extLst>
          </p:cNvPr>
          <p:cNvSpPr>
            <a:spLocks noGrp="1"/>
          </p:cNvSpPr>
          <p:nvPr>
            <p:ph type="dt" sz="half" idx="10"/>
          </p:nvPr>
        </p:nvSpPr>
        <p:spPr/>
        <p:txBody>
          <a:bodyPr/>
          <a:lstStyle>
            <a:lvl1pPr>
              <a:defRPr/>
            </a:lvl1pPr>
          </a:lstStyle>
          <a:p>
            <a:pPr>
              <a:defRPr/>
            </a:pPr>
            <a:fld id="{A44FAC0F-8037-4AA2-89C6-E22BCFD7E26F}"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EE5B3F72-8DDF-470A-9CDB-543FCB0AE48D}"/>
              </a:ext>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a:ext uri="{FF2B5EF4-FFF2-40B4-BE49-F238E27FC236}">
                <a16:creationId xmlns="" xmlns:a16="http://schemas.microsoft.com/office/drawing/2014/main" id="{E3CA8DB3-DD0A-4FE6-BD28-CFB77D669479}"/>
              </a:ext>
            </a:extLst>
          </p:cNvPr>
          <p:cNvSpPr>
            <a:spLocks noGrp="1"/>
          </p:cNvSpPr>
          <p:nvPr>
            <p:ph type="sldNum" sz="quarter" idx="12"/>
          </p:nvPr>
        </p:nvSpPr>
        <p:spPr/>
        <p:txBody>
          <a:bodyPr/>
          <a:lstStyle>
            <a:lvl1pPr>
              <a:defRPr/>
            </a:lvl1pPr>
          </a:lstStyle>
          <a:p>
            <a:pPr>
              <a:defRPr/>
            </a:pPr>
            <a:fld id="{2C4D1D60-E6C8-4AA5-9F34-260DAAFE1A71}" type="slidenum">
              <a:rPr lang="es-ES" altLang="es-ES"/>
              <a:pPr>
                <a:defRPr/>
              </a:pPr>
              <a:t>‹Nº›</a:t>
            </a:fld>
            <a:endParaRPr lang="es-ES" altLang="es-ES"/>
          </a:p>
        </p:txBody>
      </p:sp>
    </p:spTree>
    <p:extLst>
      <p:ext uri="{BB962C8B-B14F-4D97-AF65-F5344CB8AC3E}">
        <p14:creationId xmlns:p14="http://schemas.microsoft.com/office/powerpoint/2010/main" val="211774938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200155"/>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200155"/>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3 Marcador de fecha">
            <a:extLst>
              <a:ext uri="{FF2B5EF4-FFF2-40B4-BE49-F238E27FC236}">
                <a16:creationId xmlns="" xmlns:a16="http://schemas.microsoft.com/office/drawing/2014/main" id="{9F73B9B9-E4DE-4E21-8A45-5AF029FC8FF1}"/>
              </a:ext>
            </a:extLst>
          </p:cNvPr>
          <p:cNvSpPr>
            <a:spLocks noGrp="1"/>
          </p:cNvSpPr>
          <p:nvPr>
            <p:ph type="dt" sz="half" idx="10"/>
          </p:nvPr>
        </p:nvSpPr>
        <p:spPr/>
        <p:txBody>
          <a:bodyPr/>
          <a:lstStyle>
            <a:lvl1pPr>
              <a:defRPr/>
            </a:lvl1pPr>
          </a:lstStyle>
          <a:p>
            <a:pPr>
              <a:defRPr/>
            </a:pPr>
            <a:fld id="{ECAC8D80-D6FC-4190-88C4-6477B773CEE7}" type="datetimeFigureOut">
              <a:rPr lang="es-ES"/>
              <a:pPr>
                <a:defRPr/>
              </a:pPr>
              <a:t>12/06/2018</a:t>
            </a:fld>
            <a:endParaRPr lang="es-ES"/>
          </a:p>
        </p:txBody>
      </p:sp>
      <p:sp>
        <p:nvSpPr>
          <p:cNvPr id="6" name="4 Marcador de pie de página">
            <a:extLst>
              <a:ext uri="{FF2B5EF4-FFF2-40B4-BE49-F238E27FC236}">
                <a16:creationId xmlns="" xmlns:a16="http://schemas.microsoft.com/office/drawing/2014/main" id="{41E6A379-6C2B-400D-AD97-16748B16F038}"/>
              </a:ext>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a:ext uri="{FF2B5EF4-FFF2-40B4-BE49-F238E27FC236}">
                <a16:creationId xmlns="" xmlns:a16="http://schemas.microsoft.com/office/drawing/2014/main" id="{4FA4F57E-0013-4C51-858D-CDC987AAE32A}"/>
              </a:ext>
            </a:extLst>
          </p:cNvPr>
          <p:cNvSpPr>
            <a:spLocks noGrp="1"/>
          </p:cNvSpPr>
          <p:nvPr>
            <p:ph type="sldNum" sz="quarter" idx="12"/>
          </p:nvPr>
        </p:nvSpPr>
        <p:spPr/>
        <p:txBody>
          <a:bodyPr/>
          <a:lstStyle>
            <a:lvl1pPr>
              <a:defRPr/>
            </a:lvl1pPr>
          </a:lstStyle>
          <a:p>
            <a:pPr>
              <a:defRPr/>
            </a:pPr>
            <a:fld id="{E83F1C05-B34A-45AD-B157-E1AC694558C9}" type="slidenum">
              <a:rPr lang="es-ES" altLang="es-ES"/>
              <a:pPr>
                <a:defRPr/>
              </a:pPr>
              <a:t>‹Nº›</a:t>
            </a:fld>
            <a:endParaRPr lang="es-ES" altLang="es-ES"/>
          </a:p>
        </p:txBody>
      </p:sp>
    </p:spTree>
    <p:extLst>
      <p:ext uri="{BB962C8B-B14F-4D97-AF65-F5344CB8AC3E}">
        <p14:creationId xmlns:p14="http://schemas.microsoft.com/office/powerpoint/2010/main" val="391466531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49"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49"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3 Marcador de fecha">
            <a:extLst>
              <a:ext uri="{FF2B5EF4-FFF2-40B4-BE49-F238E27FC236}">
                <a16:creationId xmlns="" xmlns:a16="http://schemas.microsoft.com/office/drawing/2014/main" id="{077924F7-987C-4197-8A76-84567584CFAC}"/>
              </a:ext>
            </a:extLst>
          </p:cNvPr>
          <p:cNvSpPr>
            <a:spLocks noGrp="1"/>
          </p:cNvSpPr>
          <p:nvPr>
            <p:ph type="dt" sz="half" idx="10"/>
          </p:nvPr>
        </p:nvSpPr>
        <p:spPr/>
        <p:txBody>
          <a:bodyPr/>
          <a:lstStyle>
            <a:lvl1pPr>
              <a:defRPr/>
            </a:lvl1pPr>
          </a:lstStyle>
          <a:p>
            <a:pPr>
              <a:defRPr/>
            </a:pPr>
            <a:fld id="{D36ADDB7-8EFD-4342-88E9-DBB9331E74D7}" type="datetimeFigureOut">
              <a:rPr lang="es-ES"/>
              <a:pPr>
                <a:defRPr/>
              </a:pPr>
              <a:t>12/06/2018</a:t>
            </a:fld>
            <a:endParaRPr lang="es-ES"/>
          </a:p>
        </p:txBody>
      </p:sp>
      <p:sp>
        <p:nvSpPr>
          <p:cNvPr id="8" name="4 Marcador de pie de página">
            <a:extLst>
              <a:ext uri="{FF2B5EF4-FFF2-40B4-BE49-F238E27FC236}">
                <a16:creationId xmlns="" xmlns:a16="http://schemas.microsoft.com/office/drawing/2014/main" id="{760FD02C-A652-475D-9623-B71CA278D6C1}"/>
              </a:ext>
            </a:extLst>
          </p:cNvPr>
          <p:cNvSpPr>
            <a:spLocks noGrp="1"/>
          </p:cNvSpPr>
          <p:nvPr>
            <p:ph type="ftr" sz="quarter" idx="11"/>
          </p:nvPr>
        </p:nvSpPr>
        <p:spPr/>
        <p:txBody>
          <a:bodyPr/>
          <a:lstStyle>
            <a:lvl1pPr>
              <a:defRPr/>
            </a:lvl1pPr>
          </a:lstStyle>
          <a:p>
            <a:pPr>
              <a:defRPr/>
            </a:pPr>
            <a:endParaRPr lang="es-ES"/>
          </a:p>
        </p:txBody>
      </p:sp>
      <p:sp>
        <p:nvSpPr>
          <p:cNvPr id="9" name="5 Marcador de número de diapositiva">
            <a:extLst>
              <a:ext uri="{FF2B5EF4-FFF2-40B4-BE49-F238E27FC236}">
                <a16:creationId xmlns="" xmlns:a16="http://schemas.microsoft.com/office/drawing/2014/main" id="{9009EF3A-2B80-4F41-802C-F315B68775E6}"/>
              </a:ext>
            </a:extLst>
          </p:cNvPr>
          <p:cNvSpPr>
            <a:spLocks noGrp="1"/>
          </p:cNvSpPr>
          <p:nvPr>
            <p:ph type="sldNum" sz="quarter" idx="12"/>
          </p:nvPr>
        </p:nvSpPr>
        <p:spPr/>
        <p:txBody>
          <a:bodyPr/>
          <a:lstStyle>
            <a:lvl1pPr>
              <a:defRPr/>
            </a:lvl1pPr>
          </a:lstStyle>
          <a:p>
            <a:pPr>
              <a:defRPr/>
            </a:pPr>
            <a:fld id="{498F2BC9-3C54-47AB-AA40-F1E3360A3933}" type="slidenum">
              <a:rPr lang="es-ES" altLang="es-ES"/>
              <a:pPr>
                <a:defRPr/>
              </a:pPr>
              <a:t>‹Nº›</a:t>
            </a:fld>
            <a:endParaRPr lang="es-ES" altLang="es-ES"/>
          </a:p>
        </p:txBody>
      </p:sp>
    </p:spTree>
    <p:extLst>
      <p:ext uri="{BB962C8B-B14F-4D97-AF65-F5344CB8AC3E}">
        <p14:creationId xmlns:p14="http://schemas.microsoft.com/office/powerpoint/2010/main" val="54489089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3 Marcador de fecha">
            <a:extLst>
              <a:ext uri="{FF2B5EF4-FFF2-40B4-BE49-F238E27FC236}">
                <a16:creationId xmlns="" xmlns:a16="http://schemas.microsoft.com/office/drawing/2014/main" id="{4CA77A4E-7238-4DBB-ACA5-88CCB2B68DC2}"/>
              </a:ext>
            </a:extLst>
          </p:cNvPr>
          <p:cNvSpPr>
            <a:spLocks noGrp="1"/>
          </p:cNvSpPr>
          <p:nvPr>
            <p:ph type="dt" sz="half" idx="10"/>
          </p:nvPr>
        </p:nvSpPr>
        <p:spPr/>
        <p:txBody>
          <a:bodyPr/>
          <a:lstStyle>
            <a:lvl1pPr>
              <a:defRPr/>
            </a:lvl1pPr>
          </a:lstStyle>
          <a:p>
            <a:pPr>
              <a:defRPr/>
            </a:pPr>
            <a:fld id="{4814C759-6128-4272-BFFC-718AFA128671}" type="datetimeFigureOut">
              <a:rPr lang="es-ES"/>
              <a:pPr>
                <a:defRPr/>
              </a:pPr>
              <a:t>12/06/2018</a:t>
            </a:fld>
            <a:endParaRPr lang="es-ES"/>
          </a:p>
        </p:txBody>
      </p:sp>
      <p:sp>
        <p:nvSpPr>
          <p:cNvPr id="4" name="4 Marcador de pie de página">
            <a:extLst>
              <a:ext uri="{FF2B5EF4-FFF2-40B4-BE49-F238E27FC236}">
                <a16:creationId xmlns="" xmlns:a16="http://schemas.microsoft.com/office/drawing/2014/main" id="{76F7DC5C-17E9-4DDB-BB63-FA268435169D}"/>
              </a:ext>
            </a:extLst>
          </p:cNvPr>
          <p:cNvSpPr>
            <a:spLocks noGrp="1"/>
          </p:cNvSpPr>
          <p:nvPr>
            <p:ph type="ftr" sz="quarter" idx="11"/>
          </p:nvPr>
        </p:nvSpPr>
        <p:spPr/>
        <p:txBody>
          <a:bodyPr/>
          <a:lstStyle>
            <a:lvl1pPr>
              <a:defRPr/>
            </a:lvl1pPr>
          </a:lstStyle>
          <a:p>
            <a:pPr>
              <a:defRPr/>
            </a:pPr>
            <a:endParaRPr lang="es-ES"/>
          </a:p>
        </p:txBody>
      </p:sp>
      <p:sp>
        <p:nvSpPr>
          <p:cNvPr id="5" name="5 Marcador de número de diapositiva">
            <a:extLst>
              <a:ext uri="{FF2B5EF4-FFF2-40B4-BE49-F238E27FC236}">
                <a16:creationId xmlns="" xmlns:a16="http://schemas.microsoft.com/office/drawing/2014/main" id="{4FA16957-5B2C-4ADA-8B5A-395CA227A837}"/>
              </a:ext>
            </a:extLst>
          </p:cNvPr>
          <p:cNvSpPr>
            <a:spLocks noGrp="1"/>
          </p:cNvSpPr>
          <p:nvPr>
            <p:ph type="sldNum" sz="quarter" idx="12"/>
          </p:nvPr>
        </p:nvSpPr>
        <p:spPr/>
        <p:txBody>
          <a:bodyPr/>
          <a:lstStyle>
            <a:lvl1pPr>
              <a:defRPr/>
            </a:lvl1pPr>
          </a:lstStyle>
          <a:p>
            <a:pPr>
              <a:defRPr/>
            </a:pPr>
            <a:fld id="{13907CD1-3143-4A8D-9D1A-C70C810098BB}" type="slidenum">
              <a:rPr lang="es-ES" altLang="es-ES"/>
              <a:pPr>
                <a:defRPr/>
              </a:pPr>
              <a:t>‹Nº›</a:t>
            </a:fld>
            <a:endParaRPr lang="es-ES" altLang="es-ES"/>
          </a:p>
        </p:txBody>
      </p:sp>
    </p:spTree>
    <p:extLst>
      <p:ext uri="{BB962C8B-B14F-4D97-AF65-F5344CB8AC3E}">
        <p14:creationId xmlns:p14="http://schemas.microsoft.com/office/powerpoint/2010/main" val="239529132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a:extLst>
              <a:ext uri="{FF2B5EF4-FFF2-40B4-BE49-F238E27FC236}">
                <a16:creationId xmlns="" xmlns:a16="http://schemas.microsoft.com/office/drawing/2014/main" id="{74074A2D-B647-44E2-AF92-77A72B76E7BD}"/>
              </a:ext>
            </a:extLst>
          </p:cNvPr>
          <p:cNvSpPr>
            <a:spLocks noGrp="1"/>
          </p:cNvSpPr>
          <p:nvPr>
            <p:ph type="dt" sz="half" idx="10"/>
          </p:nvPr>
        </p:nvSpPr>
        <p:spPr/>
        <p:txBody>
          <a:bodyPr/>
          <a:lstStyle>
            <a:lvl1pPr>
              <a:defRPr/>
            </a:lvl1pPr>
          </a:lstStyle>
          <a:p>
            <a:pPr>
              <a:defRPr/>
            </a:pPr>
            <a:fld id="{C248C261-E13B-4BC0-BFB6-E1F937678309}" type="datetimeFigureOut">
              <a:rPr lang="es-ES"/>
              <a:pPr>
                <a:defRPr/>
              </a:pPr>
              <a:t>12/06/2018</a:t>
            </a:fld>
            <a:endParaRPr lang="es-ES"/>
          </a:p>
        </p:txBody>
      </p:sp>
      <p:sp>
        <p:nvSpPr>
          <p:cNvPr id="3" name="4 Marcador de pie de página">
            <a:extLst>
              <a:ext uri="{FF2B5EF4-FFF2-40B4-BE49-F238E27FC236}">
                <a16:creationId xmlns="" xmlns:a16="http://schemas.microsoft.com/office/drawing/2014/main" id="{04490BCE-16E0-4539-B718-A86ECE02C8D3}"/>
              </a:ext>
            </a:extLst>
          </p:cNvPr>
          <p:cNvSpPr>
            <a:spLocks noGrp="1"/>
          </p:cNvSpPr>
          <p:nvPr>
            <p:ph type="ftr" sz="quarter" idx="11"/>
          </p:nvPr>
        </p:nvSpPr>
        <p:spPr/>
        <p:txBody>
          <a:bodyPr/>
          <a:lstStyle>
            <a:lvl1pPr>
              <a:defRPr/>
            </a:lvl1pPr>
          </a:lstStyle>
          <a:p>
            <a:pPr>
              <a:defRPr/>
            </a:pPr>
            <a:endParaRPr lang="es-ES"/>
          </a:p>
        </p:txBody>
      </p:sp>
      <p:sp>
        <p:nvSpPr>
          <p:cNvPr id="4" name="5 Marcador de número de diapositiva">
            <a:extLst>
              <a:ext uri="{FF2B5EF4-FFF2-40B4-BE49-F238E27FC236}">
                <a16:creationId xmlns="" xmlns:a16="http://schemas.microsoft.com/office/drawing/2014/main" id="{624C07CD-2EF2-4C9C-90EF-1E59E0D39EAB}"/>
              </a:ext>
            </a:extLst>
          </p:cNvPr>
          <p:cNvSpPr>
            <a:spLocks noGrp="1"/>
          </p:cNvSpPr>
          <p:nvPr>
            <p:ph type="sldNum" sz="quarter" idx="12"/>
          </p:nvPr>
        </p:nvSpPr>
        <p:spPr/>
        <p:txBody>
          <a:bodyPr/>
          <a:lstStyle>
            <a:lvl1pPr>
              <a:defRPr/>
            </a:lvl1pPr>
          </a:lstStyle>
          <a:p>
            <a:pPr>
              <a:defRPr/>
            </a:pPr>
            <a:fld id="{C9351F11-9B19-48FF-B77B-E5B18D1E9D13}" type="slidenum">
              <a:rPr lang="es-ES" altLang="es-ES"/>
              <a:pPr>
                <a:defRPr/>
              </a:pPr>
              <a:t>‹Nº›</a:t>
            </a:fld>
            <a:endParaRPr lang="es-ES" altLang="es-ES"/>
          </a:p>
        </p:txBody>
      </p:sp>
    </p:spTree>
    <p:extLst>
      <p:ext uri="{BB962C8B-B14F-4D97-AF65-F5344CB8AC3E}">
        <p14:creationId xmlns:p14="http://schemas.microsoft.com/office/powerpoint/2010/main" val="1798729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04787"/>
            <a:ext cx="3008313" cy="871538"/>
          </a:xfrm>
        </p:spPr>
        <p:txBody>
          <a:bodyPr/>
          <a:lstStyle>
            <a:lvl1pPr algn="l">
              <a:defRPr sz="1700" b="1"/>
            </a:lvl1pPr>
          </a:lstStyle>
          <a:p>
            <a:r>
              <a:rPr lang="en-US"/>
              <a:t>Click to edit Master title style</a:t>
            </a:r>
          </a:p>
        </p:txBody>
      </p:sp>
      <p:sp>
        <p:nvSpPr>
          <p:cNvPr id="3" name="Content Placeholder 2"/>
          <p:cNvSpPr>
            <a:spLocks noGrp="1"/>
          </p:cNvSpPr>
          <p:nvPr>
            <p:ph idx="1"/>
          </p:nvPr>
        </p:nvSpPr>
        <p:spPr>
          <a:xfrm>
            <a:off x="3575050" y="204797"/>
            <a:ext cx="5111750" cy="4389835"/>
          </a:xfrm>
        </p:spPr>
        <p:txBody>
          <a:bodyPr/>
          <a:lstStyle>
            <a:lvl1pPr>
              <a:defRPr sz="2700"/>
            </a:lvl1pPr>
            <a:lvl2pPr>
              <a:defRPr sz="23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5" y="1076328"/>
            <a:ext cx="3008313" cy="3518297"/>
          </a:xfrm>
        </p:spPr>
        <p:txBody>
          <a:bodyPr/>
          <a:lstStyle>
            <a:lvl1pPr marL="0" indent="0">
              <a:buNone/>
              <a:defRPr sz="1200"/>
            </a:lvl1pPr>
            <a:lvl2pPr marL="380730" indent="0">
              <a:buNone/>
              <a:defRPr sz="1000"/>
            </a:lvl2pPr>
            <a:lvl3pPr marL="761460" indent="0">
              <a:buNone/>
              <a:defRPr sz="800"/>
            </a:lvl3pPr>
            <a:lvl4pPr marL="1142188" indent="0">
              <a:buNone/>
              <a:defRPr sz="700"/>
            </a:lvl4pPr>
            <a:lvl5pPr marL="1522902" indent="0">
              <a:buNone/>
              <a:defRPr sz="700"/>
            </a:lvl5pPr>
            <a:lvl6pPr marL="1903630" indent="0">
              <a:buNone/>
              <a:defRPr sz="700"/>
            </a:lvl6pPr>
            <a:lvl7pPr marL="2284358" indent="0">
              <a:buNone/>
              <a:defRPr sz="700"/>
            </a:lvl7pPr>
            <a:lvl8pPr marL="2665080" indent="0">
              <a:buNone/>
              <a:defRPr sz="700"/>
            </a:lvl8pPr>
            <a:lvl9pPr marL="3045804" indent="0">
              <a:buNone/>
              <a:defRPr sz="700"/>
            </a:lvl9pPr>
          </a:lstStyle>
          <a:p>
            <a:pPr lvl="0"/>
            <a:r>
              <a:rPr lang="en-US"/>
              <a:t>Click to edit Master text styles</a:t>
            </a:r>
          </a:p>
        </p:txBody>
      </p:sp>
      <p:sp>
        <p:nvSpPr>
          <p:cNvPr id="5" name="Rectangle 4">
            <a:extLst>
              <a:ext uri="{FF2B5EF4-FFF2-40B4-BE49-F238E27FC236}">
                <a16:creationId xmlns="" xmlns:a16="http://schemas.microsoft.com/office/drawing/2014/main" id="{391A4D38-D8E0-4743-8AFF-6DB3D0266512}"/>
              </a:ext>
            </a:extLst>
          </p:cNvPr>
          <p:cNvSpPr>
            <a:spLocks noGrp="1" noChangeArrowheads="1"/>
          </p:cNvSpPr>
          <p:nvPr>
            <p:ph type="sldNum" sz="quarter" idx="10"/>
          </p:nvPr>
        </p:nvSpPr>
        <p:spPr/>
        <p:txBody>
          <a:bodyPr/>
          <a:lstStyle>
            <a:lvl1pPr>
              <a:defRPr/>
            </a:lvl1pPr>
          </a:lstStyle>
          <a:p>
            <a:fld id="{A6B53688-5B4C-42D2-8D40-CA0FF2AE29A6}" type="slidenum">
              <a:rPr lang="en-US" altLang="es-ES"/>
              <a:pPr/>
              <a:t>‹Nº›</a:t>
            </a:fld>
            <a:endParaRPr lang="en-US" altLang="es-ES"/>
          </a:p>
        </p:txBody>
      </p:sp>
    </p:spTree>
    <p:extLst>
      <p:ext uri="{BB962C8B-B14F-4D97-AF65-F5344CB8AC3E}">
        <p14:creationId xmlns:p14="http://schemas.microsoft.com/office/powerpoint/2010/main" val="1363921770"/>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3" y="204787"/>
            <a:ext cx="3008313" cy="871538"/>
          </a:xfrm>
        </p:spPr>
        <p:txBody>
          <a:bodyPr anchor="b"/>
          <a:lstStyle>
            <a:lvl1pPr algn="l">
              <a:defRPr sz="1500" b="1"/>
            </a:lvl1pPr>
          </a:lstStyle>
          <a:p>
            <a:r>
              <a:rPr lang="es-ES"/>
              <a:t>Haga clic para modificar el estilo de título del patrón</a:t>
            </a:r>
          </a:p>
        </p:txBody>
      </p:sp>
      <p:sp>
        <p:nvSpPr>
          <p:cNvPr id="3" name="2 Marcador de contenido"/>
          <p:cNvSpPr>
            <a:spLocks noGrp="1"/>
          </p:cNvSpPr>
          <p:nvPr>
            <p:ph idx="1"/>
          </p:nvPr>
        </p:nvSpPr>
        <p:spPr>
          <a:xfrm>
            <a:off x="3575050" y="204819"/>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3" y="1076328"/>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3 Marcador de fecha">
            <a:extLst>
              <a:ext uri="{FF2B5EF4-FFF2-40B4-BE49-F238E27FC236}">
                <a16:creationId xmlns="" xmlns:a16="http://schemas.microsoft.com/office/drawing/2014/main" id="{B03FC14C-E82B-4D53-98B4-1D85758ABD74}"/>
              </a:ext>
            </a:extLst>
          </p:cNvPr>
          <p:cNvSpPr>
            <a:spLocks noGrp="1"/>
          </p:cNvSpPr>
          <p:nvPr>
            <p:ph type="dt" sz="half" idx="10"/>
          </p:nvPr>
        </p:nvSpPr>
        <p:spPr/>
        <p:txBody>
          <a:bodyPr/>
          <a:lstStyle>
            <a:lvl1pPr>
              <a:defRPr/>
            </a:lvl1pPr>
          </a:lstStyle>
          <a:p>
            <a:pPr>
              <a:defRPr/>
            </a:pPr>
            <a:fld id="{CC00A4C1-6B4E-49D4-A191-7C9C7BC99F63}" type="datetimeFigureOut">
              <a:rPr lang="es-ES"/>
              <a:pPr>
                <a:defRPr/>
              </a:pPr>
              <a:t>12/06/2018</a:t>
            </a:fld>
            <a:endParaRPr lang="es-ES"/>
          </a:p>
        </p:txBody>
      </p:sp>
      <p:sp>
        <p:nvSpPr>
          <p:cNvPr id="6" name="4 Marcador de pie de página">
            <a:extLst>
              <a:ext uri="{FF2B5EF4-FFF2-40B4-BE49-F238E27FC236}">
                <a16:creationId xmlns="" xmlns:a16="http://schemas.microsoft.com/office/drawing/2014/main" id="{8081B7AE-EEE8-4AC6-A556-F78938F8214A}"/>
              </a:ext>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a:ext uri="{FF2B5EF4-FFF2-40B4-BE49-F238E27FC236}">
                <a16:creationId xmlns="" xmlns:a16="http://schemas.microsoft.com/office/drawing/2014/main" id="{D55B5C24-A40F-4104-B4E5-73DEB54BA040}"/>
              </a:ext>
            </a:extLst>
          </p:cNvPr>
          <p:cNvSpPr>
            <a:spLocks noGrp="1"/>
          </p:cNvSpPr>
          <p:nvPr>
            <p:ph type="sldNum" sz="quarter" idx="12"/>
          </p:nvPr>
        </p:nvSpPr>
        <p:spPr/>
        <p:txBody>
          <a:bodyPr/>
          <a:lstStyle>
            <a:lvl1pPr>
              <a:defRPr/>
            </a:lvl1pPr>
          </a:lstStyle>
          <a:p>
            <a:pPr>
              <a:defRPr/>
            </a:pPr>
            <a:fld id="{0D14E3A8-653B-43FF-AC8E-AB4E8E820562}" type="slidenum">
              <a:rPr lang="es-ES" altLang="es-ES"/>
              <a:pPr>
                <a:defRPr/>
              </a:pPr>
              <a:t>‹Nº›</a:t>
            </a:fld>
            <a:endParaRPr lang="es-ES" altLang="es-ES"/>
          </a:p>
        </p:txBody>
      </p:sp>
    </p:spTree>
    <p:extLst>
      <p:ext uri="{BB962C8B-B14F-4D97-AF65-F5344CB8AC3E}">
        <p14:creationId xmlns:p14="http://schemas.microsoft.com/office/powerpoint/2010/main" val="249336930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3600450"/>
            <a:ext cx="5486400" cy="425054"/>
          </a:xfrm>
        </p:spPr>
        <p:txBody>
          <a:bodyPr anchor="b"/>
          <a:lstStyle>
            <a:lvl1pPr algn="l">
              <a:defRPr sz="15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459581"/>
            <a:ext cx="5486400" cy="30861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ES" noProof="0"/>
          </a:p>
        </p:txBody>
      </p:sp>
      <p:sp>
        <p:nvSpPr>
          <p:cNvPr id="4" name="3 Marcador de texto"/>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3 Marcador de fecha">
            <a:extLst>
              <a:ext uri="{FF2B5EF4-FFF2-40B4-BE49-F238E27FC236}">
                <a16:creationId xmlns="" xmlns:a16="http://schemas.microsoft.com/office/drawing/2014/main" id="{BAB468D0-7476-48B9-8A82-79216872B915}"/>
              </a:ext>
            </a:extLst>
          </p:cNvPr>
          <p:cNvSpPr>
            <a:spLocks noGrp="1"/>
          </p:cNvSpPr>
          <p:nvPr>
            <p:ph type="dt" sz="half" idx="10"/>
          </p:nvPr>
        </p:nvSpPr>
        <p:spPr/>
        <p:txBody>
          <a:bodyPr/>
          <a:lstStyle>
            <a:lvl1pPr>
              <a:defRPr/>
            </a:lvl1pPr>
          </a:lstStyle>
          <a:p>
            <a:pPr>
              <a:defRPr/>
            </a:pPr>
            <a:fld id="{FFB6B298-4B9E-4CE8-99C1-E4FA9468C992}" type="datetimeFigureOut">
              <a:rPr lang="es-ES"/>
              <a:pPr>
                <a:defRPr/>
              </a:pPr>
              <a:t>12/06/2018</a:t>
            </a:fld>
            <a:endParaRPr lang="es-ES"/>
          </a:p>
        </p:txBody>
      </p:sp>
      <p:sp>
        <p:nvSpPr>
          <p:cNvPr id="6" name="4 Marcador de pie de página">
            <a:extLst>
              <a:ext uri="{FF2B5EF4-FFF2-40B4-BE49-F238E27FC236}">
                <a16:creationId xmlns="" xmlns:a16="http://schemas.microsoft.com/office/drawing/2014/main" id="{1402451D-3E1B-4593-8ABF-1517BC897854}"/>
              </a:ext>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a:ext uri="{FF2B5EF4-FFF2-40B4-BE49-F238E27FC236}">
                <a16:creationId xmlns="" xmlns:a16="http://schemas.microsoft.com/office/drawing/2014/main" id="{6FB6B05C-0A27-429B-8CAC-C13898BBAA47}"/>
              </a:ext>
            </a:extLst>
          </p:cNvPr>
          <p:cNvSpPr>
            <a:spLocks noGrp="1"/>
          </p:cNvSpPr>
          <p:nvPr>
            <p:ph type="sldNum" sz="quarter" idx="12"/>
          </p:nvPr>
        </p:nvSpPr>
        <p:spPr/>
        <p:txBody>
          <a:bodyPr/>
          <a:lstStyle>
            <a:lvl1pPr>
              <a:defRPr/>
            </a:lvl1pPr>
          </a:lstStyle>
          <a:p>
            <a:pPr>
              <a:defRPr/>
            </a:pPr>
            <a:fld id="{4F6AE3EA-24D9-4872-9153-57E67DBBCAE2}" type="slidenum">
              <a:rPr lang="es-ES" altLang="es-ES"/>
              <a:pPr>
                <a:defRPr/>
              </a:pPr>
              <a:t>‹Nº›</a:t>
            </a:fld>
            <a:endParaRPr lang="es-ES" altLang="es-ES"/>
          </a:p>
        </p:txBody>
      </p:sp>
    </p:spTree>
    <p:extLst>
      <p:ext uri="{BB962C8B-B14F-4D97-AF65-F5344CB8AC3E}">
        <p14:creationId xmlns:p14="http://schemas.microsoft.com/office/powerpoint/2010/main" val="382584860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a:ext uri="{FF2B5EF4-FFF2-40B4-BE49-F238E27FC236}">
                <a16:creationId xmlns="" xmlns:a16="http://schemas.microsoft.com/office/drawing/2014/main" id="{C56AE2ED-C3AC-4A36-A28C-AE27219FBC6D}"/>
              </a:ext>
            </a:extLst>
          </p:cNvPr>
          <p:cNvSpPr>
            <a:spLocks noGrp="1"/>
          </p:cNvSpPr>
          <p:nvPr>
            <p:ph type="dt" sz="half" idx="10"/>
          </p:nvPr>
        </p:nvSpPr>
        <p:spPr/>
        <p:txBody>
          <a:bodyPr/>
          <a:lstStyle>
            <a:lvl1pPr>
              <a:defRPr/>
            </a:lvl1pPr>
          </a:lstStyle>
          <a:p>
            <a:pPr>
              <a:defRPr/>
            </a:pPr>
            <a:fld id="{2D7EBA44-D179-4F5F-A106-2C6A33F25A02}"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F509B958-0DA7-4A68-BBD9-CBDBAD1153C6}"/>
              </a:ext>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a:ext uri="{FF2B5EF4-FFF2-40B4-BE49-F238E27FC236}">
                <a16:creationId xmlns="" xmlns:a16="http://schemas.microsoft.com/office/drawing/2014/main" id="{E6FD28EC-729D-43A7-925E-5F9F38A60BA2}"/>
              </a:ext>
            </a:extLst>
          </p:cNvPr>
          <p:cNvSpPr>
            <a:spLocks noGrp="1"/>
          </p:cNvSpPr>
          <p:nvPr>
            <p:ph type="sldNum" sz="quarter" idx="12"/>
          </p:nvPr>
        </p:nvSpPr>
        <p:spPr/>
        <p:txBody>
          <a:bodyPr/>
          <a:lstStyle>
            <a:lvl1pPr>
              <a:defRPr/>
            </a:lvl1pPr>
          </a:lstStyle>
          <a:p>
            <a:pPr>
              <a:defRPr/>
            </a:pPr>
            <a:fld id="{2122E31E-ACE4-4800-9097-88B175EFD172}" type="slidenum">
              <a:rPr lang="es-ES" altLang="es-ES"/>
              <a:pPr>
                <a:defRPr/>
              </a:pPr>
              <a:t>‹Nº›</a:t>
            </a:fld>
            <a:endParaRPr lang="es-ES" altLang="es-ES"/>
          </a:p>
        </p:txBody>
      </p:sp>
    </p:spTree>
    <p:extLst>
      <p:ext uri="{BB962C8B-B14F-4D97-AF65-F5344CB8AC3E}">
        <p14:creationId xmlns:p14="http://schemas.microsoft.com/office/powerpoint/2010/main" val="69149769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06009"/>
            <a:ext cx="2057400" cy="4388644"/>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06009"/>
            <a:ext cx="6019800" cy="43886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a:ext uri="{FF2B5EF4-FFF2-40B4-BE49-F238E27FC236}">
                <a16:creationId xmlns="" xmlns:a16="http://schemas.microsoft.com/office/drawing/2014/main" id="{8B0CA223-2D5C-4BCE-BF06-3F85F3B00D9D}"/>
              </a:ext>
            </a:extLst>
          </p:cNvPr>
          <p:cNvSpPr>
            <a:spLocks noGrp="1"/>
          </p:cNvSpPr>
          <p:nvPr>
            <p:ph type="dt" sz="half" idx="10"/>
          </p:nvPr>
        </p:nvSpPr>
        <p:spPr/>
        <p:txBody>
          <a:bodyPr/>
          <a:lstStyle>
            <a:lvl1pPr>
              <a:defRPr/>
            </a:lvl1pPr>
          </a:lstStyle>
          <a:p>
            <a:pPr>
              <a:defRPr/>
            </a:pPr>
            <a:fld id="{86AAF130-7C43-43C3-A11C-4C02952F06A6}"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DF887F04-9CCC-4CC3-A839-1B7BEA7E29D1}"/>
              </a:ext>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a:ext uri="{FF2B5EF4-FFF2-40B4-BE49-F238E27FC236}">
                <a16:creationId xmlns="" xmlns:a16="http://schemas.microsoft.com/office/drawing/2014/main" id="{497F8EDC-E5A8-48D7-AE1F-33E4AFC3F119}"/>
              </a:ext>
            </a:extLst>
          </p:cNvPr>
          <p:cNvSpPr>
            <a:spLocks noGrp="1"/>
          </p:cNvSpPr>
          <p:nvPr>
            <p:ph type="sldNum" sz="quarter" idx="12"/>
          </p:nvPr>
        </p:nvSpPr>
        <p:spPr/>
        <p:txBody>
          <a:bodyPr/>
          <a:lstStyle>
            <a:lvl1pPr>
              <a:defRPr/>
            </a:lvl1pPr>
          </a:lstStyle>
          <a:p>
            <a:pPr>
              <a:defRPr/>
            </a:pPr>
            <a:fld id="{B3B9A3BC-3582-4370-BC73-41080234FE49}" type="slidenum">
              <a:rPr lang="es-ES" altLang="es-ES"/>
              <a:pPr>
                <a:defRPr/>
              </a:pPr>
              <a:t>‹Nº›</a:t>
            </a:fld>
            <a:endParaRPr lang="es-ES" altLang="es-ES"/>
          </a:p>
        </p:txBody>
      </p:sp>
    </p:spTree>
    <p:extLst>
      <p:ext uri="{BB962C8B-B14F-4D97-AF65-F5344CB8AC3E}">
        <p14:creationId xmlns:p14="http://schemas.microsoft.com/office/powerpoint/2010/main" val="313870273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841772"/>
            <a:ext cx="6858000" cy="1790700"/>
          </a:xfrm>
        </p:spPr>
        <p:txBody>
          <a:bodyPr anchor="b"/>
          <a:lstStyle>
            <a:lvl1pPr algn="ctr">
              <a:defRPr sz="3375"/>
            </a:lvl1pPr>
          </a:lstStyle>
          <a:p>
            <a:r>
              <a:rPr lang="es-ES"/>
              <a:t>Haga clic para modificar el estilo de título del patrón</a:t>
            </a:r>
          </a:p>
        </p:txBody>
      </p:sp>
      <p:sp>
        <p:nvSpPr>
          <p:cNvPr id="3" name="Subtítulo 2"/>
          <p:cNvSpPr>
            <a:spLocks noGrp="1"/>
          </p:cNvSpPr>
          <p:nvPr>
            <p:ph type="subTitle" idx="1"/>
          </p:nvPr>
        </p:nvSpPr>
        <p:spPr>
          <a:xfrm>
            <a:off x="1143000" y="2701528"/>
            <a:ext cx="6858000" cy="1241822"/>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s-ES"/>
              <a:t>Haga clic para editar el estilo de subtítulo del patrón</a:t>
            </a:r>
          </a:p>
        </p:txBody>
      </p:sp>
      <p:sp>
        <p:nvSpPr>
          <p:cNvPr id="4" name="Marcador de fecha 3">
            <a:extLst>
              <a:ext uri="{FF2B5EF4-FFF2-40B4-BE49-F238E27FC236}">
                <a16:creationId xmlns="" xmlns:a16="http://schemas.microsoft.com/office/drawing/2014/main" id="{8E486453-8F1B-4ED4-A700-856C2C9BBC46}"/>
              </a:ext>
            </a:extLst>
          </p:cNvPr>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05DD830F-C2C8-44BF-BC00-A9E6BD1292AB}" type="datetimeFigureOut">
              <a:rPr lang="es-ES"/>
              <a:pPr>
                <a:defRPr/>
              </a:pPr>
              <a:t>12/06/2018</a:t>
            </a:fld>
            <a:endParaRPr lang="es-ES"/>
          </a:p>
        </p:txBody>
      </p:sp>
      <p:sp>
        <p:nvSpPr>
          <p:cNvPr id="5" name="Marcador de pie de página 4">
            <a:extLst>
              <a:ext uri="{FF2B5EF4-FFF2-40B4-BE49-F238E27FC236}">
                <a16:creationId xmlns="" xmlns:a16="http://schemas.microsoft.com/office/drawing/2014/main" id="{6CFECB7B-F8C9-46E8-93C7-4E6E1EA11A6E}"/>
              </a:ext>
            </a:extLst>
          </p:cNvPr>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s-ES"/>
          </a:p>
        </p:txBody>
      </p:sp>
      <p:sp>
        <p:nvSpPr>
          <p:cNvPr id="6" name="Marcador de número de diapositiva 5">
            <a:extLst>
              <a:ext uri="{FF2B5EF4-FFF2-40B4-BE49-F238E27FC236}">
                <a16:creationId xmlns="" xmlns:a16="http://schemas.microsoft.com/office/drawing/2014/main" id="{DB8865B1-BD86-44A4-8643-AC41161CED85}"/>
              </a:ext>
            </a:extLst>
          </p:cNvPr>
          <p:cNvSpPr>
            <a:spLocks noGrp="1"/>
          </p:cNvSpPr>
          <p:nvPr>
            <p:ph type="sldNum" sz="quarter" idx="12"/>
          </p:nvPr>
        </p:nvSpPr>
        <p:spPr/>
        <p:txBody>
          <a:bodyPr/>
          <a:lstStyle>
            <a:lvl1pPr>
              <a:defRPr smtClean="0">
                <a:latin typeface="Arial" panose="020B0604020202020204" pitchFamily="34" charset="0"/>
              </a:defRPr>
            </a:lvl1pPr>
          </a:lstStyle>
          <a:p>
            <a:pPr>
              <a:defRPr/>
            </a:pPr>
            <a:fld id="{002B7A6F-873E-4D0F-88DB-5307B07F8A6A}" type="slidenum">
              <a:rPr lang="es-ES" altLang="es-ES"/>
              <a:pPr>
                <a:defRPr/>
              </a:pPr>
              <a:t>‹Nº›</a:t>
            </a:fld>
            <a:endParaRPr lang="es-ES" altLang="es-ES"/>
          </a:p>
        </p:txBody>
      </p:sp>
    </p:spTree>
    <p:extLst>
      <p:ext uri="{BB962C8B-B14F-4D97-AF65-F5344CB8AC3E}">
        <p14:creationId xmlns:p14="http://schemas.microsoft.com/office/powerpoint/2010/main" val="31907096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 xmlns:a16="http://schemas.microsoft.com/office/drawing/2014/main" id="{33FB87BA-3C99-4060-BCB0-4E154618D954}"/>
              </a:ext>
            </a:extLst>
          </p:cNvPr>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FF40967D-7CAB-493E-BB97-467F7DD1AA6B}" type="datetimeFigureOut">
              <a:rPr lang="es-ES"/>
              <a:pPr>
                <a:defRPr/>
              </a:pPr>
              <a:t>12/06/2018</a:t>
            </a:fld>
            <a:endParaRPr lang="es-ES"/>
          </a:p>
        </p:txBody>
      </p:sp>
      <p:sp>
        <p:nvSpPr>
          <p:cNvPr id="5" name="Marcador de pie de página 4">
            <a:extLst>
              <a:ext uri="{FF2B5EF4-FFF2-40B4-BE49-F238E27FC236}">
                <a16:creationId xmlns="" xmlns:a16="http://schemas.microsoft.com/office/drawing/2014/main" id="{5F281089-DC1F-4333-BDD6-E5EC760A9617}"/>
              </a:ext>
            </a:extLst>
          </p:cNvPr>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s-ES"/>
          </a:p>
        </p:txBody>
      </p:sp>
      <p:sp>
        <p:nvSpPr>
          <p:cNvPr id="6" name="Marcador de número de diapositiva 5">
            <a:extLst>
              <a:ext uri="{FF2B5EF4-FFF2-40B4-BE49-F238E27FC236}">
                <a16:creationId xmlns="" xmlns:a16="http://schemas.microsoft.com/office/drawing/2014/main" id="{EAE42300-B7AB-4378-9E1E-5484457E520C}"/>
              </a:ext>
            </a:extLst>
          </p:cNvPr>
          <p:cNvSpPr>
            <a:spLocks noGrp="1"/>
          </p:cNvSpPr>
          <p:nvPr>
            <p:ph type="sldNum" sz="quarter" idx="12"/>
          </p:nvPr>
        </p:nvSpPr>
        <p:spPr/>
        <p:txBody>
          <a:bodyPr/>
          <a:lstStyle>
            <a:lvl1pPr>
              <a:defRPr smtClean="0">
                <a:latin typeface="Arial" panose="020B0604020202020204" pitchFamily="34" charset="0"/>
              </a:defRPr>
            </a:lvl1pPr>
          </a:lstStyle>
          <a:p>
            <a:pPr>
              <a:defRPr/>
            </a:pPr>
            <a:fld id="{7A8A5522-F48F-47BB-BD2E-596987E93560}" type="slidenum">
              <a:rPr lang="es-ES" altLang="es-ES"/>
              <a:pPr>
                <a:defRPr/>
              </a:pPr>
              <a:t>‹Nº›</a:t>
            </a:fld>
            <a:endParaRPr lang="es-ES" altLang="es-ES"/>
          </a:p>
        </p:txBody>
      </p:sp>
    </p:spTree>
    <p:extLst>
      <p:ext uri="{BB962C8B-B14F-4D97-AF65-F5344CB8AC3E}">
        <p14:creationId xmlns:p14="http://schemas.microsoft.com/office/powerpoint/2010/main" val="59010141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282306"/>
            <a:ext cx="7886700" cy="2139553"/>
          </a:xfrm>
        </p:spPr>
        <p:txBody>
          <a:bodyPr anchor="b"/>
          <a:lstStyle>
            <a:lvl1pPr>
              <a:defRPr sz="3375"/>
            </a:lvl1pPr>
          </a:lstStyle>
          <a:p>
            <a:r>
              <a:rPr lang="es-ES"/>
              <a:t>Haga clic para modificar el estilo de título del patrón</a:t>
            </a:r>
          </a:p>
        </p:txBody>
      </p:sp>
      <p:sp>
        <p:nvSpPr>
          <p:cNvPr id="3" name="Marcador de texto 2"/>
          <p:cNvSpPr>
            <a:spLocks noGrp="1"/>
          </p:cNvSpPr>
          <p:nvPr>
            <p:ph type="body" idx="1"/>
          </p:nvPr>
        </p:nvSpPr>
        <p:spPr>
          <a:xfrm>
            <a:off x="623888" y="3442100"/>
            <a:ext cx="7886700" cy="1125140"/>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es-ES"/>
              <a:t>Editar el estilo de texto del patrón</a:t>
            </a:r>
          </a:p>
        </p:txBody>
      </p:sp>
      <p:sp>
        <p:nvSpPr>
          <p:cNvPr id="4" name="Marcador de fecha 3">
            <a:extLst>
              <a:ext uri="{FF2B5EF4-FFF2-40B4-BE49-F238E27FC236}">
                <a16:creationId xmlns="" xmlns:a16="http://schemas.microsoft.com/office/drawing/2014/main" id="{F5223512-BADD-4437-9C70-C895C4A010D5}"/>
              </a:ext>
            </a:extLst>
          </p:cNvPr>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E2079427-139D-467E-9161-FAA9285DCB51}" type="datetimeFigureOut">
              <a:rPr lang="es-ES"/>
              <a:pPr>
                <a:defRPr/>
              </a:pPr>
              <a:t>12/06/2018</a:t>
            </a:fld>
            <a:endParaRPr lang="es-ES"/>
          </a:p>
        </p:txBody>
      </p:sp>
      <p:sp>
        <p:nvSpPr>
          <p:cNvPr id="5" name="Marcador de pie de página 4">
            <a:extLst>
              <a:ext uri="{FF2B5EF4-FFF2-40B4-BE49-F238E27FC236}">
                <a16:creationId xmlns="" xmlns:a16="http://schemas.microsoft.com/office/drawing/2014/main" id="{27564BBE-3719-42CD-BCD8-1B3C4B0E3689}"/>
              </a:ext>
            </a:extLst>
          </p:cNvPr>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s-ES"/>
          </a:p>
        </p:txBody>
      </p:sp>
      <p:sp>
        <p:nvSpPr>
          <p:cNvPr id="6" name="Marcador de número de diapositiva 5">
            <a:extLst>
              <a:ext uri="{FF2B5EF4-FFF2-40B4-BE49-F238E27FC236}">
                <a16:creationId xmlns="" xmlns:a16="http://schemas.microsoft.com/office/drawing/2014/main" id="{C4AB2378-028D-46A0-8616-94344C0A2E2E}"/>
              </a:ext>
            </a:extLst>
          </p:cNvPr>
          <p:cNvSpPr>
            <a:spLocks noGrp="1"/>
          </p:cNvSpPr>
          <p:nvPr>
            <p:ph type="sldNum" sz="quarter" idx="12"/>
          </p:nvPr>
        </p:nvSpPr>
        <p:spPr/>
        <p:txBody>
          <a:bodyPr/>
          <a:lstStyle>
            <a:lvl1pPr>
              <a:defRPr smtClean="0">
                <a:latin typeface="Arial" panose="020B0604020202020204" pitchFamily="34" charset="0"/>
              </a:defRPr>
            </a:lvl1pPr>
          </a:lstStyle>
          <a:p>
            <a:pPr>
              <a:defRPr/>
            </a:pPr>
            <a:fld id="{B045F7BC-337B-4BEE-BB7D-7F984BFF28F0}" type="slidenum">
              <a:rPr lang="es-ES" altLang="es-ES"/>
              <a:pPr>
                <a:defRPr/>
              </a:pPr>
              <a:t>‹Nº›</a:t>
            </a:fld>
            <a:endParaRPr lang="es-ES" altLang="es-ES"/>
          </a:p>
        </p:txBody>
      </p:sp>
    </p:spTree>
    <p:extLst>
      <p:ext uri="{BB962C8B-B14F-4D97-AF65-F5344CB8AC3E}">
        <p14:creationId xmlns:p14="http://schemas.microsoft.com/office/powerpoint/2010/main" val="98999159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628650" y="1369219"/>
            <a:ext cx="3886200" cy="3263504"/>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4629150" y="1369219"/>
            <a:ext cx="3886200" cy="3263504"/>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3">
            <a:extLst>
              <a:ext uri="{FF2B5EF4-FFF2-40B4-BE49-F238E27FC236}">
                <a16:creationId xmlns="" xmlns:a16="http://schemas.microsoft.com/office/drawing/2014/main" id="{76A24DA9-6B3F-44F2-BB4F-513FD784079F}"/>
              </a:ext>
            </a:extLst>
          </p:cNvPr>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7D19B4B0-2765-49C4-AC4F-F294F8FF54B2}" type="datetimeFigureOut">
              <a:rPr lang="es-ES"/>
              <a:pPr>
                <a:defRPr/>
              </a:pPr>
              <a:t>12/06/2018</a:t>
            </a:fld>
            <a:endParaRPr lang="es-ES"/>
          </a:p>
        </p:txBody>
      </p:sp>
      <p:sp>
        <p:nvSpPr>
          <p:cNvPr id="6" name="Marcador de pie de página 4">
            <a:extLst>
              <a:ext uri="{FF2B5EF4-FFF2-40B4-BE49-F238E27FC236}">
                <a16:creationId xmlns="" xmlns:a16="http://schemas.microsoft.com/office/drawing/2014/main" id="{6689487D-0C40-4862-AFA1-A2ACE76713AF}"/>
              </a:ext>
            </a:extLst>
          </p:cNvPr>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s-ES"/>
          </a:p>
        </p:txBody>
      </p:sp>
      <p:sp>
        <p:nvSpPr>
          <p:cNvPr id="7" name="Marcador de número de diapositiva 5">
            <a:extLst>
              <a:ext uri="{FF2B5EF4-FFF2-40B4-BE49-F238E27FC236}">
                <a16:creationId xmlns="" xmlns:a16="http://schemas.microsoft.com/office/drawing/2014/main" id="{81A5C260-91A3-4EDF-B9C0-E364E1F8503A}"/>
              </a:ext>
            </a:extLst>
          </p:cNvPr>
          <p:cNvSpPr>
            <a:spLocks noGrp="1"/>
          </p:cNvSpPr>
          <p:nvPr>
            <p:ph type="sldNum" sz="quarter" idx="12"/>
          </p:nvPr>
        </p:nvSpPr>
        <p:spPr/>
        <p:txBody>
          <a:bodyPr/>
          <a:lstStyle>
            <a:lvl1pPr>
              <a:defRPr smtClean="0">
                <a:latin typeface="Arial" panose="020B0604020202020204" pitchFamily="34" charset="0"/>
              </a:defRPr>
            </a:lvl1pPr>
          </a:lstStyle>
          <a:p>
            <a:pPr>
              <a:defRPr/>
            </a:pPr>
            <a:fld id="{E182EC33-6984-4ADF-8BAE-D7F9C9417BF1}" type="slidenum">
              <a:rPr lang="es-ES" altLang="es-ES"/>
              <a:pPr>
                <a:defRPr/>
              </a:pPr>
              <a:t>‹Nº›</a:t>
            </a:fld>
            <a:endParaRPr lang="es-ES" altLang="es-ES"/>
          </a:p>
        </p:txBody>
      </p:sp>
    </p:spTree>
    <p:extLst>
      <p:ext uri="{BB962C8B-B14F-4D97-AF65-F5344CB8AC3E}">
        <p14:creationId xmlns:p14="http://schemas.microsoft.com/office/powerpoint/2010/main" val="339998384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273847"/>
            <a:ext cx="7886700" cy="994172"/>
          </a:xfrm>
        </p:spPr>
        <p:txBody>
          <a:bodyPr/>
          <a:lstStyle/>
          <a:p>
            <a:r>
              <a:rPr lang="es-ES"/>
              <a:t>Haga clic para modificar el estilo de título del patrón</a:t>
            </a:r>
          </a:p>
        </p:txBody>
      </p:sp>
      <p:sp>
        <p:nvSpPr>
          <p:cNvPr id="3" name="Marcador de texto 2"/>
          <p:cNvSpPr>
            <a:spLocks noGrp="1"/>
          </p:cNvSpPr>
          <p:nvPr>
            <p:ph type="body" idx="1"/>
          </p:nvPr>
        </p:nvSpPr>
        <p:spPr>
          <a:xfrm>
            <a:off x="629842" y="1260872"/>
            <a:ext cx="3868340" cy="617934"/>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s-ES"/>
              <a:t>Editar el estilo de texto del patrón</a:t>
            </a:r>
          </a:p>
        </p:txBody>
      </p:sp>
      <p:sp>
        <p:nvSpPr>
          <p:cNvPr id="4" name="Marcador de contenido 3"/>
          <p:cNvSpPr>
            <a:spLocks noGrp="1"/>
          </p:cNvSpPr>
          <p:nvPr>
            <p:ph sz="half" idx="2"/>
          </p:nvPr>
        </p:nvSpPr>
        <p:spPr>
          <a:xfrm>
            <a:off x="629842" y="1878806"/>
            <a:ext cx="3868340" cy="2763441"/>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4629152" y="1260872"/>
            <a:ext cx="3887391" cy="617934"/>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s-ES"/>
              <a:t>Editar el estilo de texto del patrón</a:t>
            </a:r>
          </a:p>
        </p:txBody>
      </p:sp>
      <p:sp>
        <p:nvSpPr>
          <p:cNvPr id="6" name="Marcador de contenido 5"/>
          <p:cNvSpPr>
            <a:spLocks noGrp="1"/>
          </p:cNvSpPr>
          <p:nvPr>
            <p:ph sz="quarter" idx="4"/>
          </p:nvPr>
        </p:nvSpPr>
        <p:spPr>
          <a:xfrm>
            <a:off x="4629152" y="1878806"/>
            <a:ext cx="3887391" cy="2763441"/>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3">
            <a:extLst>
              <a:ext uri="{FF2B5EF4-FFF2-40B4-BE49-F238E27FC236}">
                <a16:creationId xmlns="" xmlns:a16="http://schemas.microsoft.com/office/drawing/2014/main" id="{EBC62934-A33A-4DDF-94AB-B4CD3251655A}"/>
              </a:ext>
            </a:extLst>
          </p:cNvPr>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1A3C4387-1E16-44FE-B743-141885D5F8A0}" type="datetimeFigureOut">
              <a:rPr lang="es-ES"/>
              <a:pPr>
                <a:defRPr/>
              </a:pPr>
              <a:t>12/06/2018</a:t>
            </a:fld>
            <a:endParaRPr lang="es-ES"/>
          </a:p>
        </p:txBody>
      </p:sp>
      <p:sp>
        <p:nvSpPr>
          <p:cNvPr id="8" name="Marcador de pie de página 4">
            <a:extLst>
              <a:ext uri="{FF2B5EF4-FFF2-40B4-BE49-F238E27FC236}">
                <a16:creationId xmlns="" xmlns:a16="http://schemas.microsoft.com/office/drawing/2014/main" id="{CEFE894B-472A-45C8-A2BC-C4C20415B4ED}"/>
              </a:ext>
            </a:extLst>
          </p:cNvPr>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s-ES"/>
          </a:p>
        </p:txBody>
      </p:sp>
      <p:sp>
        <p:nvSpPr>
          <p:cNvPr id="9" name="Marcador de número de diapositiva 5">
            <a:extLst>
              <a:ext uri="{FF2B5EF4-FFF2-40B4-BE49-F238E27FC236}">
                <a16:creationId xmlns="" xmlns:a16="http://schemas.microsoft.com/office/drawing/2014/main" id="{86D59E74-13E7-44F1-B203-C776311EE258}"/>
              </a:ext>
            </a:extLst>
          </p:cNvPr>
          <p:cNvSpPr>
            <a:spLocks noGrp="1"/>
          </p:cNvSpPr>
          <p:nvPr>
            <p:ph type="sldNum" sz="quarter" idx="12"/>
          </p:nvPr>
        </p:nvSpPr>
        <p:spPr/>
        <p:txBody>
          <a:bodyPr/>
          <a:lstStyle>
            <a:lvl1pPr>
              <a:defRPr smtClean="0">
                <a:latin typeface="Arial" panose="020B0604020202020204" pitchFamily="34" charset="0"/>
              </a:defRPr>
            </a:lvl1pPr>
          </a:lstStyle>
          <a:p>
            <a:pPr>
              <a:defRPr/>
            </a:pPr>
            <a:fld id="{47BCA239-CC02-4982-8214-6881CD94C7A5}" type="slidenum">
              <a:rPr lang="es-ES" altLang="es-ES"/>
              <a:pPr>
                <a:defRPr/>
              </a:pPr>
              <a:t>‹Nº›</a:t>
            </a:fld>
            <a:endParaRPr lang="es-ES" altLang="es-ES"/>
          </a:p>
        </p:txBody>
      </p:sp>
    </p:spTree>
    <p:extLst>
      <p:ext uri="{BB962C8B-B14F-4D97-AF65-F5344CB8AC3E}">
        <p14:creationId xmlns:p14="http://schemas.microsoft.com/office/powerpoint/2010/main" val="148530564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3">
            <a:extLst>
              <a:ext uri="{FF2B5EF4-FFF2-40B4-BE49-F238E27FC236}">
                <a16:creationId xmlns="" xmlns:a16="http://schemas.microsoft.com/office/drawing/2014/main" id="{DCCF0A15-EE5F-4C45-82D7-D43809267183}"/>
              </a:ext>
            </a:extLst>
          </p:cNvPr>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B7C2CB4C-7201-4045-8D3E-DDA43F2EED17}" type="datetimeFigureOut">
              <a:rPr lang="es-ES"/>
              <a:pPr>
                <a:defRPr/>
              </a:pPr>
              <a:t>12/06/2018</a:t>
            </a:fld>
            <a:endParaRPr lang="es-ES"/>
          </a:p>
        </p:txBody>
      </p:sp>
      <p:sp>
        <p:nvSpPr>
          <p:cNvPr id="4" name="Marcador de pie de página 4">
            <a:extLst>
              <a:ext uri="{FF2B5EF4-FFF2-40B4-BE49-F238E27FC236}">
                <a16:creationId xmlns="" xmlns:a16="http://schemas.microsoft.com/office/drawing/2014/main" id="{A01F6E57-EBC3-438D-87F0-101D321B3DC6}"/>
              </a:ext>
            </a:extLst>
          </p:cNvPr>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s-ES"/>
          </a:p>
        </p:txBody>
      </p:sp>
      <p:sp>
        <p:nvSpPr>
          <p:cNvPr id="5" name="Marcador de número de diapositiva 5">
            <a:extLst>
              <a:ext uri="{FF2B5EF4-FFF2-40B4-BE49-F238E27FC236}">
                <a16:creationId xmlns="" xmlns:a16="http://schemas.microsoft.com/office/drawing/2014/main" id="{27357DFC-5D84-4FBA-93F6-4C4ECD1C095F}"/>
              </a:ext>
            </a:extLst>
          </p:cNvPr>
          <p:cNvSpPr>
            <a:spLocks noGrp="1"/>
          </p:cNvSpPr>
          <p:nvPr>
            <p:ph type="sldNum" sz="quarter" idx="12"/>
          </p:nvPr>
        </p:nvSpPr>
        <p:spPr/>
        <p:txBody>
          <a:bodyPr/>
          <a:lstStyle>
            <a:lvl1pPr>
              <a:defRPr smtClean="0">
                <a:latin typeface="Arial" panose="020B0604020202020204" pitchFamily="34" charset="0"/>
              </a:defRPr>
            </a:lvl1pPr>
          </a:lstStyle>
          <a:p>
            <a:pPr>
              <a:defRPr/>
            </a:pPr>
            <a:fld id="{3F656BA2-E7A4-4CA2-BE8D-3C129DFDE9B9}" type="slidenum">
              <a:rPr lang="es-ES" altLang="es-ES"/>
              <a:pPr>
                <a:defRPr/>
              </a:pPr>
              <a:t>‹Nº›</a:t>
            </a:fld>
            <a:endParaRPr lang="es-ES" altLang="es-ES"/>
          </a:p>
        </p:txBody>
      </p:sp>
    </p:spTree>
    <p:extLst>
      <p:ext uri="{BB962C8B-B14F-4D97-AF65-F5344CB8AC3E}">
        <p14:creationId xmlns:p14="http://schemas.microsoft.com/office/powerpoint/2010/main" val="3689022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lstStyle>
            <a:lvl1pPr algn="l">
              <a:defRPr sz="17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700"/>
            </a:lvl1pPr>
            <a:lvl2pPr marL="380730" indent="0">
              <a:buNone/>
              <a:defRPr sz="2300"/>
            </a:lvl2pPr>
            <a:lvl3pPr marL="761460" indent="0">
              <a:buNone/>
              <a:defRPr sz="2000"/>
            </a:lvl3pPr>
            <a:lvl4pPr marL="1142188" indent="0">
              <a:buNone/>
              <a:defRPr sz="1700"/>
            </a:lvl4pPr>
            <a:lvl5pPr marL="1522902" indent="0">
              <a:buNone/>
              <a:defRPr sz="1700"/>
            </a:lvl5pPr>
            <a:lvl6pPr marL="1903630" indent="0">
              <a:buNone/>
              <a:defRPr sz="1700"/>
            </a:lvl6pPr>
            <a:lvl7pPr marL="2284358" indent="0">
              <a:buNone/>
              <a:defRPr sz="1700"/>
            </a:lvl7pPr>
            <a:lvl8pPr marL="2665080" indent="0">
              <a:buNone/>
              <a:defRPr sz="1700"/>
            </a:lvl8pPr>
            <a:lvl9pPr marL="3045804" indent="0">
              <a:buNone/>
              <a:defRPr sz="1700"/>
            </a:lvl9pPr>
          </a:lstStyle>
          <a:p>
            <a:pPr lvl="0"/>
            <a:r>
              <a:rPr lang="en-US" noProof="0" dirty="0"/>
              <a:t>Click icon to add picture</a:t>
            </a:r>
          </a:p>
        </p:txBody>
      </p:sp>
      <p:sp>
        <p:nvSpPr>
          <p:cNvPr id="4" name="Text Placeholder 3"/>
          <p:cNvSpPr>
            <a:spLocks noGrp="1"/>
          </p:cNvSpPr>
          <p:nvPr>
            <p:ph type="body" sz="half" idx="2"/>
          </p:nvPr>
        </p:nvSpPr>
        <p:spPr>
          <a:xfrm>
            <a:off x="1792288" y="4025632"/>
            <a:ext cx="5486400" cy="603647"/>
          </a:xfrm>
        </p:spPr>
        <p:txBody>
          <a:bodyPr/>
          <a:lstStyle>
            <a:lvl1pPr marL="0" indent="0">
              <a:buNone/>
              <a:defRPr sz="1200"/>
            </a:lvl1pPr>
            <a:lvl2pPr marL="380730" indent="0">
              <a:buNone/>
              <a:defRPr sz="1000"/>
            </a:lvl2pPr>
            <a:lvl3pPr marL="761460" indent="0">
              <a:buNone/>
              <a:defRPr sz="800"/>
            </a:lvl3pPr>
            <a:lvl4pPr marL="1142188" indent="0">
              <a:buNone/>
              <a:defRPr sz="700"/>
            </a:lvl4pPr>
            <a:lvl5pPr marL="1522902" indent="0">
              <a:buNone/>
              <a:defRPr sz="700"/>
            </a:lvl5pPr>
            <a:lvl6pPr marL="1903630" indent="0">
              <a:buNone/>
              <a:defRPr sz="700"/>
            </a:lvl6pPr>
            <a:lvl7pPr marL="2284358" indent="0">
              <a:buNone/>
              <a:defRPr sz="700"/>
            </a:lvl7pPr>
            <a:lvl8pPr marL="2665080" indent="0">
              <a:buNone/>
              <a:defRPr sz="700"/>
            </a:lvl8pPr>
            <a:lvl9pPr marL="3045804" indent="0">
              <a:buNone/>
              <a:defRPr sz="700"/>
            </a:lvl9pPr>
          </a:lstStyle>
          <a:p>
            <a:pPr lvl="0"/>
            <a:r>
              <a:rPr lang="en-US"/>
              <a:t>Click to edit Master text styles</a:t>
            </a:r>
          </a:p>
        </p:txBody>
      </p:sp>
      <p:sp>
        <p:nvSpPr>
          <p:cNvPr id="5" name="Rectangle 4">
            <a:extLst>
              <a:ext uri="{FF2B5EF4-FFF2-40B4-BE49-F238E27FC236}">
                <a16:creationId xmlns="" xmlns:a16="http://schemas.microsoft.com/office/drawing/2014/main" id="{59B25DCE-19E2-6F4D-850E-5C35AB0CB7EE}"/>
              </a:ext>
            </a:extLst>
          </p:cNvPr>
          <p:cNvSpPr>
            <a:spLocks noGrp="1" noChangeArrowheads="1"/>
          </p:cNvSpPr>
          <p:nvPr>
            <p:ph type="sldNum" sz="quarter" idx="10"/>
          </p:nvPr>
        </p:nvSpPr>
        <p:spPr/>
        <p:txBody>
          <a:bodyPr/>
          <a:lstStyle>
            <a:lvl1pPr>
              <a:defRPr/>
            </a:lvl1pPr>
          </a:lstStyle>
          <a:p>
            <a:fld id="{2FDC1AED-A773-40AB-83B7-8BB870322E8B}" type="slidenum">
              <a:rPr lang="en-US" altLang="es-ES"/>
              <a:pPr/>
              <a:t>‹Nº›</a:t>
            </a:fld>
            <a:endParaRPr lang="en-US" altLang="es-ES"/>
          </a:p>
        </p:txBody>
      </p:sp>
    </p:spTree>
    <p:extLst>
      <p:ext uri="{BB962C8B-B14F-4D97-AF65-F5344CB8AC3E}">
        <p14:creationId xmlns:p14="http://schemas.microsoft.com/office/powerpoint/2010/main" val="1980123537"/>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3">
            <a:extLst>
              <a:ext uri="{FF2B5EF4-FFF2-40B4-BE49-F238E27FC236}">
                <a16:creationId xmlns="" xmlns:a16="http://schemas.microsoft.com/office/drawing/2014/main" id="{CB28BAE7-53B6-453C-AE3A-4CDF7BA4D500}"/>
              </a:ext>
            </a:extLst>
          </p:cNvPr>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13CBB451-7293-4002-8953-93B5D0CDFE62}" type="datetimeFigureOut">
              <a:rPr lang="es-ES"/>
              <a:pPr>
                <a:defRPr/>
              </a:pPr>
              <a:t>12/06/2018</a:t>
            </a:fld>
            <a:endParaRPr lang="es-ES"/>
          </a:p>
        </p:txBody>
      </p:sp>
      <p:sp>
        <p:nvSpPr>
          <p:cNvPr id="3" name="Marcador de pie de página 4">
            <a:extLst>
              <a:ext uri="{FF2B5EF4-FFF2-40B4-BE49-F238E27FC236}">
                <a16:creationId xmlns="" xmlns:a16="http://schemas.microsoft.com/office/drawing/2014/main" id="{F0D24545-A2E7-4E52-93D1-82BA260C3BF8}"/>
              </a:ext>
            </a:extLst>
          </p:cNvPr>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s-ES"/>
          </a:p>
        </p:txBody>
      </p:sp>
      <p:sp>
        <p:nvSpPr>
          <p:cNvPr id="4" name="Marcador de número de diapositiva 5">
            <a:extLst>
              <a:ext uri="{FF2B5EF4-FFF2-40B4-BE49-F238E27FC236}">
                <a16:creationId xmlns="" xmlns:a16="http://schemas.microsoft.com/office/drawing/2014/main" id="{38FA1E99-ADDD-4315-A2B1-F05EEEB061A0}"/>
              </a:ext>
            </a:extLst>
          </p:cNvPr>
          <p:cNvSpPr>
            <a:spLocks noGrp="1"/>
          </p:cNvSpPr>
          <p:nvPr>
            <p:ph type="sldNum" sz="quarter" idx="12"/>
          </p:nvPr>
        </p:nvSpPr>
        <p:spPr/>
        <p:txBody>
          <a:bodyPr/>
          <a:lstStyle>
            <a:lvl1pPr>
              <a:defRPr smtClean="0">
                <a:latin typeface="Arial" panose="020B0604020202020204" pitchFamily="34" charset="0"/>
              </a:defRPr>
            </a:lvl1pPr>
          </a:lstStyle>
          <a:p>
            <a:pPr>
              <a:defRPr/>
            </a:pPr>
            <a:fld id="{B4687F14-BD74-45C9-843E-EABB37EA78DF}" type="slidenum">
              <a:rPr lang="es-ES" altLang="es-ES"/>
              <a:pPr>
                <a:defRPr/>
              </a:pPr>
              <a:t>‹Nº›</a:t>
            </a:fld>
            <a:endParaRPr lang="es-ES" altLang="es-ES"/>
          </a:p>
        </p:txBody>
      </p:sp>
    </p:spTree>
    <p:extLst>
      <p:ext uri="{BB962C8B-B14F-4D97-AF65-F5344CB8AC3E}">
        <p14:creationId xmlns:p14="http://schemas.microsoft.com/office/powerpoint/2010/main" val="367637486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342900"/>
            <a:ext cx="2949178" cy="1200150"/>
          </a:xfrm>
        </p:spPr>
        <p:txBody>
          <a:bodyPr anchor="b"/>
          <a:lstStyle>
            <a:lvl1pPr>
              <a:defRPr sz="1800"/>
            </a:lvl1pPr>
          </a:lstStyle>
          <a:p>
            <a:r>
              <a:rPr lang="es-ES"/>
              <a:t>Haga clic para modificar el estilo de título del patrón</a:t>
            </a:r>
          </a:p>
        </p:txBody>
      </p:sp>
      <p:sp>
        <p:nvSpPr>
          <p:cNvPr id="3" name="Marcador de contenido 2"/>
          <p:cNvSpPr>
            <a:spLocks noGrp="1"/>
          </p:cNvSpPr>
          <p:nvPr>
            <p:ph idx="1"/>
          </p:nvPr>
        </p:nvSpPr>
        <p:spPr>
          <a:xfrm>
            <a:off x="3887391" y="740571"/>
            <a:ext cx="4629150" cy="3655219"/>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629841" y="1543050"/>
            <a:ext cx="2949178" cy="2858691"/>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s-ES"/>
              <a:t>Editar el estilo de texto del patrón</a:t>
            </a:r>
          </a:p>
        </p:txBody>
      </p:sp>
      <p:sp>
        <p:nvSpPr>
          <p:cNvPr id="5" name="Marcador de fecha 3">
            <a:extLst>
              <a:ext uri="{FF2B5EF4-FFF2-40B4-BE49-F238E27FC236}">
                <a16:creationId xmlns="" xmlns:a16="http://schemas.microsoft.com/office/drawing/2014/main" id="{BDC021A3-9DDD-4B97-831D-3CA43DB8B521}"/>
              </a:ext>
            </a:extLst>
          </p:cNvPr>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4B9AB1EF-4C55-488A-9ED9-19ACEE184580}" type="datetimeFigureOut">
              <a:rPr lang="es-ES"/>
              <a:pPr>
                <a:defRPr/>
              </a:pPr>
              <a:t>12/06/2018</a:t>
            </a:fld>
            <a:endParaRPr lang="es-ES"/>
          </a:p>
        </p:txBody>
      </p:sp>
      <p:sp>
        <p:nvSpPr>
          <p:cNvPr id="6" name="Marcador de pie de página 4">
            <a:extLst>
              <a:ext uri="{FF2B5EF4-FFF2-40B4-BE49-F238E27FC236}">
                <a16:creationId xmlns="" xmlns:a16="http://schemas.microsoft.com/office/drawing/2014/main" id="{1B84E455-44A8-4227-A053-5AF1EB69A082}"/>
              </a:ext>
            </a:extLst>
          </p:cNvPr>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s-ES"/>
          </a:p>
        </p:txBody>
      </p:sp>
      <p:sp>
        <p:nvSpPr>
          <p:cNvPr id="7" name="Marcador de número de diapositiva 5">
            <a:extLst>
              <a:ext uri="{FF2B5EF4-FFF2-40B4-BE49-F238E27FC236}">
                <a16:creationId xmlns="" xmlns:a16="http://schemas.microsoft.com/office/drawing/2014/main" id="{85C24890-8A28-4197-B08A-15F6A1073867}"/>
              </a:ext>
            </a:extLst>
          </p:cNvPr>
          <p:cNvSpPr>
            <a:spLocks noGrp="1"/>
          </p:cNvSpPr>
          <p:nvPr>
            <p:ph type="sldNum" sz="quarter" idx="12"/>
          </p:nvPr>
        </p:nvSpPr>
        <p:spPr/>
        <p:txBody>
          <a:bodyPr/>
          <a:lstStyle>
            <a:lvl1pPr>
              <a:defRPr smtClean="0">
                <a:latin typeface="Arial" panose="020B0604020202020204" pitchFamily="34" charset="0"/>
              </a:defRPr>
            </a:lvl1pPr>
          </a:lstStyle>
          <a:p>
            <a:pPr>
              <a:defRPr/>
            </a:pPr>
            <a:fld id="{C7FC9320-B5AE-447C-A33C-1A5F7414EAC2}" type="slidenum">
              <a:rPr lang="es-ES" altLang="es-ES"/>
              <a:pPr>
                <a:defRPr/>
              </a:pPr>
              <a:t>‹Nº›</a:t>
            </a:fld>
            <a:endParaRPr lang="es-ES" altLang="es-ES"/>
          </a:p>
        </p:txBody>
      </p:sp>
    </p:spTree>
    <p:extLst>
      <p:ext uri="{BB962C8B-B14F-4D97-AF65-F5344CB8AC3E}">
        <p14:creationId xmlns:p14="http://schemas.microsoft.com/office/powerpoint/2010/main" val="384948343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342900"/>
            <a:ext cx="2949178" cy="1200150"/>
          </a:xfrm>
        </p:spPr>
        <p:txBody>
          <a:bodyPr anchor="b"/>
          <a:lstStyle>
            <a:lvl1pPr>
              <a:defRPr sz="1800"/>
            </a:lvl1pPr>
          </a:lstStyle>
          <a:p>
            <a:r>
              <a:rPr lang="es-ES"/>
              <a:t>Haga clic para modificar el estilo de título del patrón</a:t>
            </a:r>
          </a:p>
        </p:txBody>
      </p:sp>
      <p:sp>
        <p:nvSpPr>
          <p:cNvPr id="3" name="Marcador de posición de imagen 2"/>
          <p:cNvSpPr>
            <a:spLocks noGrp="1"/>
          </p:cNvSpPr>
          <p:nvPr>
            <p:ph type="pic" idx="1"/>
          </p:nvPr>
        </p:nvSpPr>
        <p:spPr>
          <a:xfrm>
            <a:off x="3887391" y="740571"/>
            <a:ext cx="4629150" cy="3655219"/>
          </a:xfrm>
        </p:spPr>
        <p:txBody>
          <a:bodyPr rtlCol="0">
            <a:normAutofit/>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endParaRPr lang="es-ES" noProof="0"/>
          </a:p>
        </p:txBody>
      </p:sp>
      <p:sp>
        <p:nvSpPr>
          <p:cNvPr id="4" name="Marcador de texto 3"/>
          <p:cNvSpPr>
            <a:spLocks noGrp="1"/>
          </p:cNvSpPr>
          <p:nvPr>
            <p:ph type="body" sz="half" idx="2"/>
          </p:nvPr>
        </p:nvSpPr>
        <p:spPr>
          <a:xfrm>
            <a:off x="629841" y="1543050"/>
            <a:ext cx="2949178" cy="2858691"/>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s-ES"/>
              <a:t>Editar el estilo de texto del patrón</a:t>
            </a:r>
          </a:p>
        </p:txBody>
      </p:sp>
      <p:sp>
        <p:nvSpPr>
          <p:cNvPr id="5" name="Marcador de fecha 3">
            <a:extLst>
              <a:ext uri="{FF2B5EF4-FFF2-40B4-BE49-F238E27FC236}">
                <a16:creationId xmlns="" xmlns:a16="http://schemas.microsoft.com/office/drawing/2014/main" id="{0197F29D-0456-4400-A5C8-DEAF056D5542}"/>
              </a:ext>
            </a:extLst>
          </p:cNvPr>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6F88948B-1020-49EA-808E-0F20D570AD08}" type="datetimeFigureOut">
              <a:rPr lang="es-ES"/>
              <a:pPr>
                <a:defRPr/>
              </a:pPr>
              <a:t>12/06/2018</a:t>
            </a:fld>
            <a:endParaRPr lang="es-ES"/>
          </a:p>
        </p:txBody>
      </p:sp>
      <p:sp>
        <p:nvSpPr>
          <p:cNvPr id="6" name="Marcador de pie de página 4">
            <a:extLst>
              <a:ext uri="{FF2B5EF4-FFF2-40B4-BE49-F238E27FC236}">
                <a16:creationId xmlns="" xmlns:a16="http://schemas.microsoft.com/office/drawing/2014/main" id="{9F42D0B6-31EA-41D8-9033-D8630D251EA8}"/>
              </a:ext>
            </a:extLst>
          </p:cNvPr>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s-ES"/>
          </a:p>
        </p:txBody>
      </p:sp>
      <p:sp>
        <p:nvSpPr>
          <p:cNvPr id="7" name="Marcador de número de diapositiva 5">
            <a:extLst>
              <a:ext uri="{FF2B5EF4-FFF2-40B4-BE49-F238E27FC236}">
                <a16:creationId xmlns="" xmlns:a16="http://schemas.microsoft.com/office/drawing/2014/main" id="{B6EC9FE5-25C4-463E-AF2B-36D65855F553}"/>
              </a:ext>
            </a:extLst>
          </p:cNvPr>
          <p:cNvSpPr>
            <a:spLocks noGrp="1"/>
          </p:cNvSpPr>
          <p:nvPr>
            <p:ph type="sldNum" sz="quarter" idx="12"/>
          </p:nvPr>
        </p:nvSpPr>
        <p:spPr/>
        <p:txBody>
          <a:bodyPr/>
          <a:lstStyle>
            <a:lvl1pPr>
              <a:defRPr smtClean="0">
                <a:latin typeface="Arial" panose="020B0604020202020204" pitchFamily="34" charset="0"/>
              </a:defRPr>
            </a:lvl1pPr>
          </a:lstStyle>
          <a:p>
            <a:pPr>
              <a:defRPr/>
            </a:pPr>
            <a:fld id="{F5F4EF47-D4B6-41AF-A6EF-F2D2B16EB999}" type="slidenum">
              <a:rPr lang="es-ES" altLang="es-ES"/>
              <a:pPr>
                <a:defRPr/>
              </a:pPr>
              <a:t>‹Nº›</a:t>
            </a:fld>
            <a:endParaRPr lang="es-ES" altLang="es-ES"/>
          </a:p>
        </p:txBody>
      </p:sp>
    </p:spTree>
    <p:extLst>
      <p:ext uri="{BB962C8B-B14F-4D97-AF65-F5344CB8AC3E}">
        <p14:creationId xmlns:p14="http://schemas.microsoft.com/office/powerpoint/2010/main" val="112387360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 xmlns:a16="http://schemas.microsoft.com/office/drawing/2014/main" id="{53CAC2ED-DB91-4027-BF8A-767DDBC53871}"/>
              </a:ext>
            </a:extLst>
          </p:cNvPr>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4B754CB3-6322-483A-A744-8F0CCA4D692F}" type="datetimeFigureOut">
              <a:rPr lang="es-ES"/>
              <a:pPr>
                <a:defRPr/>
              </a:pPr>
              <a:t>12/06/2018</a:t>
            </a:fld>
            <a:endParaRPr lang="es-ES"/>
          </a:p>
        </p:txBody>
      </p:sp>
      <p:sp>
        <p:nvSpPr>
          <p:cNvPr id="5" name="Marcador de pie de página 4">
            <a:extLst>
              <a:ext uri="{FF2B5EF4-FFF2-40B4-BE49-F238E27FC236}">
                <a16:creationId xmlns="" xmlns:a16="http://schemas.microsoft.com/office/drawing/2014/main" id="{D750D498-03D6-41EA-AC63-DB3D96375BD0}"/>
              </a:ext>
            </a:extLst>
          </p:cNvPr>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s-ES"/>
          </a:p>
        </p:txBody>
      </p:sp>
      <p:sp>
        <p:nvSpPr>
          <p:cNvPr id="6" name="Marcador de número de diapositiva 5">
            <a:extLst>
              <a:ext uri="{FF2B5EF4-FFF2-40B4-BE49-F238E27FC236}">
                <a16:creationId xmlns="" xmlns:a16="http://schemas.microsoft.com/office/drawing/2014/main" id="{BFD40AD2-F7E1-4522-A5B1-E100DB3EC751}"/>
              </a:ext>
            </a:extLst>
          </p:cNvPr>
          <p:cNvSpPr>
            <a:spLocks noGrp="1"/>
          </p:cNvSpPr>
          <p:nvPr>
            <p:ph type="sldNum" sz="quarter" idx="12"/>
          </p:nvPr>
        </p:nvSpPr>
        <p:spPr/>
        <p:txBody>
          <a:bodyPr/>
          <a:lstStyle>
            <a:lvl1pPr>
              <a:defRPr smtClean="0">
                <a:latin typeface="Arial" panose="020B0604020202020204" pitchFamily="34" charset="0"/>
              </a:defRPr>
            </a:lvl1pPr>
          </a:lstStyle>
          <a:p>
            <a:pPr>
              <a:defRPr/>
            </a:pPr>
            <a:fld id="{5B07B2A3-F81A-47D3-86F7-5944F1707599}" type="slidenum">
              <a:rPr lang="es-ES" altLang="es-ES"/>
              <a:pPr>
                <a:defRPr/>
              </a:pPr>
              <a:t>‹Nº›</a:t>
            </a:fld>
            <a:endParaRPr lang="es-ES" altLang="es-ES"/>
          </a:p>
        </p:txBody>
      </p:sp>
    </p:spTree>
    <p:extLst>
      <p:ext uri="{BB962C8B-B14F-4D97-AF65-F5344CB8AC3E}">
        <p14:creationId xmlns:p14="http://schemas.microsoft.com/office/powerpoint/2010/main" val="93985126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6" y="273844"/>
            <a:ext cx="1971675" cy="4358879"/>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628652" y="273844"/>
            <a:ext cx="5800725" cy="4358879"/>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 xmlns:a16="http://schemas.microsoft.com/office/drawing/2014/main" id="{56C77E19-337D-4536-86EA-A53E86312E15}"/>
              </a:ext>
            </a:extLst>
          </p:cNvPr>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FC9949A8-916B-4930-ACD5-A569990FB161}" type="datetimeFigureOut">
              <a:rPr lang="es-ES"/>
              <a:pPr>
                <a:defRPr/>
              </a:pPr>
              <a:t>12/06/2018</a:t>
            </a:fld>
            <a:endParaRPr lang="es-ES"/>
          </a:p>
        </p:txBody>
      </p:sp>
      <p:sp>
        <p:nvSpPr>
          <p:cNvPr id="5" name="Marcador de pie de página 4">
            <a:extLst>
              <a:ext uri="{FF2B5EF4-FFF2-40B4-BE49-F238E27FC236}">
                <a16:creationId xmlns="" xmlns:a16="http://schemas.microsoft.com/office/drawing/2014/main" id="{3953CA12-79C5-4F17-853B-20FF0DE87981}"/>
              </a:ext>
            </a:extLst>
          </p:cNvPr>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es-ES"/>
          </a:p>
        </p:txBody>
      </p:sp>
      <p:sp>
        <p:nvSpPr>
          <p:cNvPr id="6" name="Marcador de número de diapositiva 5">
            <a:extLst>
              <a:ext uri="{FF2B5EF4-FFF2-40B4-BE49-F238E27FC236}">
                <a16:creationId xmlns="" xmlns:a16="http://schemas.microsoft.com/office/drawing/2014/main" id="{CE2D433A-CA53-42B6-8E9A-D96C8D16108B}"/>
              </a:ext>
            </a:extLst>
          </p:cNvPr>
          <p:cNvSpPr>
            <a:spLocks noGrp="1"/>
          </p:cNvSpPr>
          <p:nvPr>
            <p:ph type="sldNum" sz="quarter" idx="12"/>
          </p:nvPr>
        </p:nvSpPr>
        <p:spPr/>
        <p:txBody>
          <a:bodyPr/>
          <a:lstStyle>
            <a:lvl1pPr>
              <a:defRPr smtClean="0">
                <a:latin typeface="Arial" panose="020B0604020202020204" pitchFamily="34" charset="0"/>
              </a:defRPr>
            </a:lvl1pPr>
          </a:lstStyle>
          <a:p>
            <a:pPr>
              <a:defRPr/>
            </a:pPr>
            <a:fld id="{6812132D-6A45-403B-A8B5-13DE405B1869}" type="slidenum">
              <a:rPr lang="es-ES" altLang="es-ES"/>
              <a:pPr>
                <a:defRPr/>
              </a:pPr>
              <a:t>‹Nº›</a:t>
            </a:fld>
            <a:endParaRPr lang="es-ES" altLang="es-ES"/>
          </a:p>
        </p:txBody>
      </p:sp>
    </p:spTree>
    <p:extLst>
      <p:ext uri="{BB962C8B-B14F-4D97-AF65-F5344CB8AC3E}">
        <p14:creationId xmlns:p14="http://schemas.microsoft.com/office/powerpoint/2010/main" val="393242961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Espace réservé du numéro de diapositive 5">
            <a:extLst>
              <a:ext uri="{FF2B5EF4-FFF2-40B4-BE49-F238E27FC236}">
                <a16:creationId xmlns="" xmlns:a16="http://schemas.microsoft.com/office/drawing/2014/main" id="{3DD21472-E345-4956-AB5B-17F5360F2954}"/>
              </a:ext>
            </a:extLst>
          </p:cNvPr>
          <p:cNvSpPr>
            <a:spLocks noGrp="1"/>
          </p:cNvSpPr>
          <p:nvPr>
            <p:ph type="sldNum" sz="quarter" idx="10"/>
          </p:nvPr>
        </p:nvSpPr>
        <p:spPr bwMode="gray">
          <a:xfrm>
            <a:off x="274639" y="4855369"/>
            <a:ext cx="2268537" cy="219075"/>
          </a:xfrm>
        </p:spPr>
        <p:txBody>
          <a:bodyPr lIns="0" tIns="0" rIns="0" bIns="0">
            <a:normAutofit/>
          </a:bodyPr>
          <a:lstStyle>
            <a:lvl1pPr algn="l">
              <a:defRPr sz="750">
                <a:solidFill>
                  <a:prstClr val="black"/>
                </a:solidFill>
                <a:latin typeface="Arial" pitchFamily="34" charset="0"/>
              </a:defRPr>
            </a:lvl1pPr>
          </a:lstStyle>
          <a:p>
            <a:pPr>
              <a:defRPr/>
            </a:pPr>
            <a:r>
              <a:rPr lang="en-US"/>
              <a:t>11 May 2015</a:t>
            </a:r>
          </a:p>
        </p:txBody>
      </p:sp>
    </p:spTree>
    <p:extLst>
      <p:ext uri="{BB962C8B-B14F-4D97-AF65-F5344CB8AC3E}">
        <p14:creationId xmlns:p14="http://schemas.microsoft.com/office/powerpoint/2010/main" val="1903420633"/>
      </p:ext>
    </p:extLst>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841772"/>
            <a:ext cx="6858000" cy="1790700"/>
          </a:xfrm>
        </p:spPr>
        <p:txBody>
          <a:bodyPr anchor="b"/>
          <a:lstStyle>
            <a:lvl1pPr algn="ctr">
              <a:defRPr sz="3375"/>
            </a:lvl1pPr>
          </a:lstStyle>
          <a:p>
            <a:r>
              <a:rPr lang="es-ES"/>
              <a:t>Haga clic para modificar el estilo de título del patrón</a:t>
            </a:r>
          </a:p>
        </p:txBody>
      </p:sp>
      <p:sp>
        <p:nvSpPr>
          <p:cNvPr id="3" name="Subtítulo 2"/>
          <p:cNvSpPr>
            <a:spLocks noGrp="1"/>
          </p:cNvSpPr>
          <p:nvPr>
            <p:ph type="subTitle" idx="1"/>
          </p:nvPr>
        </p:nvSpPr>
        <p:spPr>
          <a:xfrm>
            <a:off x="1143000" y="2701528"/>
            <a:ext cx="6858000" cy="1241822"/>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s-ES"/>
              <a:t>Haga clic para editar el estilo de subtítulo del patrón</a:t>
            </a:r>
          </a:p>
        </p:txBody>
      </p:sp>
      <p:sp>
        <p:nvSpPr>
          <p:cNvPr id="4" name="Marcador de fecha 3">
            <a:extLst>
              <a:ext uri="{FF2B5EF4-FFF2-40B4-BE49-F238E27FC236}">
                <a16:creationId xmlns="" xmlns:a16="http://schemas.microsoft.com/office/drawing/2014/main" id="{268E3DA5-5B98-4703-BF45-7C679AE4D7C8}"/>
              </a:ext>
            </a:extLst>
          </p:cNvPr>
          <p:cNvSpPr>
            <a:spLocks noGrp="1"/>
          </p:cNvSpPr>
          <p:nvPr>
            <p:ph type="dt" sz="half" idx="10"/>
          </p:nvPr>
        </p:nvSpPr>
        <p:spPr/>
        <p:txBody>
          <a:bodyPr/>
          <a:lstStyle>
            <a:lvl1pPr>
              <a:defRPr/>
            </a:lvl1pPr>
          </a:lstStyle>
          <a:p>
            <a:pPr>
              <a:defRPr/>
            </a:pPr>
            <a:fld id="{E635BE38-6DED-4208-B66F-385768AB7F64}" type="datetimeFigureOut">
              <a:rPr lang="es-ES" altLang="es-ES"/>
              <a:pPr>
                <a:defRPr/>
              </a:pPr>
              <a:t>12/06/2018</a:t>
            </a:fld>
            <a:endParaRPr lang="es-ES" altLang="es-ES"/>
          </a:p>
        </p:txBody>
      </p:sp>
      <p:sp>
        <p:nvSpPr>
          <p:cNvPr id="5" name="Marcador de pie de página 4">
            <a:extLst>
              <a:ext uri="{FF2B5EF4-FFF2-40B4-BE49-F238E27FC236}">
                <a16:creationId xmlns="" xmlns:a16="http://schemas.microsoft.com/office/drawing/2014/main" id="{995B5499-2C19-4320-A4C8-77C7AC0A0221}"/>
              </a:ext>
            </a:extLst>
          </p:cNvPr>
          <p:cNvSpPr>
            <a:spLocks noGrp="1"/>
          </p:cNvSpPr>
          <p:nvPr>
            <p:ph type="ftr" sz="quarter" idx="11"/>
          </p:nvPr>
        </p:nvSpPr>
        <p:spPr/>
        <p:txBody>
          <a:bodyPr/>
          <a:lstStyle>
            <a:lvl1pPr>
              <a:defRPr/>
            </a:lvl1pPr>
          </a:lstStyle>
          <a:p>
            <a:pPr>
              <a:defRPr/>
            </a:pPr>
            <a:endParaRPr lang="es-ES" altLang="es-ES"/>
          </a:p>
        </p:txBody>
      </p:sp>
      <p:sp>
        <p:nvSpPr>
          <p:cNvPr id="6" name="Marcador de número de diapositiva 5">
            <a:extLst>
              <a:ext uri="{FF2B5EF4-FFF2-40B4-BE49-F238E27FC236}">
                <a16:creationId xmlns="" xmlns:a16="http://schemas.microsoft.com/office/drawing/2014/main" id="{C65372DA-0FB0-421A-A77C-2F0A3F43BA1F}"/>
              </a:ext>
            </a:extLst>
          </p:cNvPr>
          <p:cNvSpPr>
            <a:spLocks noGrp="1"/>
          </p:cNvSpPr>
          <p:nvPr>
            <p:ph type="sldNum" sz="quarter" idx="12"/>
          </p:nvPr>
        </p:nvSpPr>
        <p:spPr/>
        <p:txBody>
          <a:bodyPr/>
          <a:lstStyle>
            <a:lvl1pPr>
              <a:defRPr/>
            </a:lvl1pPr>
          </a:lstStyle>
          <a:p>
            <a:pPr>
              <a:defRPr/>
            </a:pPr>
            <a:fld id="{EB0EA8F7-DEF2-4B60-B5EE-D32E8A088615}" type="slidenum">
              <a:rPr lang="es-ES" altLang="es-ES"/>
              <a:pPr>
                <a:defRPr/>
              </a:pPr>
              <a:t>‹Nº›</a:t>
            </a:fld>
            <a:endParaRPr lang="es-ES" altLang="es-ES"/>
          </a:p>
        </p:txBody>
      </p:sp>
    </p:spTree>
    <p:extLst>
      <p:ext uri="{BB962C8B-B14F-4D97-AF65-F5344CB8AC3E}">
        <p14:creationId xmlns:p14="http://schemas.microsoft.com/office/powerpoint/2010/main" val="101868203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 xmlns:a16="http://schemas.microsoft.com/office/drawing/2014/main" id="{5ACAE9C8-92D7-4FFE-9B53-9294EFC10FCC}"/>
              </a:ext>
            </a:extLst>
          </p:cNvPr>
          <p:cNvSpPr>
            <a:spLocks noGrp="1"/>
          </p:cNvSpPr>
          <p:nvPr>
            <p:ph type="dt" sz="half" idx="10"/>
          </p:nvPr>
        </p:nvSpPr>
        <p:spPr/>
        <p:txBody>
          <a:bodyPr/>
          <a:lstStyle>
            <a:lvl1pPr>
              <a:defRPr/>
            </a:lvl1pPr>
          </a:lstStyle>
          <a:p>
            <a:pPr>
              <a:defRPr/>
            </a:pPr>
            <a:fld id="{612EA1CB-5200-4B66-98FB-7E0DD88E0D1C}" type="datetimeFigureOut">
              <a:rPr lang="es-ES" altLang="es-ES"/>
              <a:pPr>
                <a:defRPr/>
              </a:pPr>
              <a:t>12/06/2018</a:t>
            </a:fld>
            <a:endParaRPr lang="es-ES" altLang="es-ES"/>
          </a:p>
        </p:txBody>
      </p:sp>
      <p:sp>
        <p:nvSpPr>
          <p:cNvPr id="5" name="Marcador de pie de página 4">
            <a:extLst>
              <a:ext uri="{FF2B5EF4-FFF2-40B4-BE49-F238E27FC236}">
                <a16:creationId xmlns="" xmlns:a16="http://schemas.microsoft.com/office/drawing/2014/main" id="{6E3E5BD7-1DF7-4724-9545-75BCFE47D2C1}"/>
              </a:ext>
            </a:extLst>
          </p:cNvPr>
          <p:cNvSpPr>
            <a:spLocks noGrp="1"/>
          </p:cNvSpPr>
          <p:nvPr>
            <p:ph type="ftr" sz="quarter" idx="11"/>
          </p:nvPr>
        </p:nvSpPr>
        <p:spPr/>
        <p:txBody>
          <a:bodyPr/>
          <a:lstStyle>
            <a:lvl1pPr>
              <a:defRPr/>
            </a:lvl1pPr>
          </a:lstStyle>
          <a:p>
            <a:pPr>
              <a:defRPr/>
            </a:pPr>
            <a:endParaRPr lang="es-ES" altLang="es-ES"/>
          </a:p>
        </p:txBody>
      </p:sp>
      <p:sp>
        <p:nvSpPr>
          <p:cNvPr id="6" name="Marcador de número de diapositiva 5">
            <a:extLst>
              <a:ext uri="{FF2B5EF4-FFF2-40B4-BE49-F238E27FC236}">
                <a16:creationId xmlns="" xmlns:a16="http://schemas.microsoft.com/office/drawing/2014/main" id="{0BB77D14-0B51-422F-8413-9D5EBE768A23}"/>
              </a:ext>
            </a:extLst>
          </p:cNvPr>
          <p:cNvSpPr>
            <a:spLocks noGrp="1"/>
          </p:cNvSpPr>
          <p:nvPr>
            <p:ph type="sldNum" sz="quarter" idx="12"/>
          </p:nvPr>
        </p:nvSpPr>
        <p:spPr/>
        <p:txBody>
          <a:bodyPr/>
          <a:lstStyle>
            <a:lvl1pPr>
              <a:defRPr/>
            </a:lvl1pPr>
          </a:lstStyle>
          <a:p>
            <a:pPr>
              <a:defRPr/>
            </a:pPr>
            <a:fld id="{E14C4C5E-4125-499A-BFCA-16259127E59F}" type="slidenum">
              <a:rPr lang="es-ES" altLang="es-ES"/>
              <a:pPr>
                <a:defRPr/>
              </a:pPr>
              <a:t>‹Nº›</a:t>
            </a:fld>
            <a:endParaRPr lang="es-ES" altLang="es-ES"/>
          </a:p>
        </p:txBody>
      </p:sp>
    </p:spTree>
    <p:extLst>
      <p:ext uri="{BB962C8B-B14F-4D97-AF65-F5344CB8AC3E}">
        <p14:creationId xmlns:p14="http://schemas.microsoft.com/office/powerpoint/2010/main" val="121990386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282336"/>
            <a:ext cx="7886700" cy="2139553"/>
          </a:xfrm>
        </p:spPr>
        <p:txBody>
          <a:bodyPr anchor="b"/>
          <a:lstStyle>
            <a:lvl1pPr>
              <a:defRPr sz="3375"/>
            </a:lvl1pPr>
          </a:lstStyle>
          <a:p>
            <a:r>
              <a:rPr lang="es-ES"/>
              <a:t>Haga clic para modificar el estilo de título del patrón</a:t>
            </a:r>
          </a:p>
        </p:txBody>
      </p:sp>
      <p:sp>
        <p:nvSpPr>
          <p:cNvPr id="3" name="Marcador de texto 2"/>
          <p:cNvSpPr>
            <a:spLocks noGrp="1"/>
          </p:cNvSpPr>
          <p:nvPr>
            <p:ph type="body" idx="1"/>
          </p:nvPr>
        </p:nvSpPr>
        <p:spPr>
          <a:xfrm>
            <a:off x="623888" y="3442130"/>
            <a:ext cx="7886700" cy="1125140"/>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es-ES"/>
              <a:t>Editar el estilo de texto del patrón</a:t>
            </a:r>
          </a:p>
        </p:txBody>
      </p:sp>
      <p:sp>
        <p:nvSpPr>
          <p:cNvPr id="4" name="Marcador de fecha 3">
            <a:extLst>
              <a:ext uri="{FF2B5EF4-FFF2-40B4-BE49-F238E27FC236}">
                <a16:creationId xmlns="" xmlns:a16="http://schemas.microsoft.com/office/drawing/2014/main" id="{A189EB29-F878-478B-AED9-F740FEC79271}"/>
              </a:ext>
            </a:extLst>
          </p:cNvPr>
          <p:cNvSpPr>
            <a:spLocks noGrp="1"/>
          </p:cNvSpPr>
          <p:nvPr>
            <p:ph type="dt" sz="half" idx="10"/>
          </p:nvPr>
        </p:nvSpPr>
        <p:spPr/>
        <p:txBody>
          <a:bodyPr/>
          <a:lstStyle>
            <a:lvl1pPr>
              <a:defRPr/>
            </a:lvl1pPr>
          </a:lstStyle>
          <a:p>
            <a:pPr>
              <a:defRPr/>
            </a:pPr>
            <a:fld id="{EA737E1A-9CC8-4FD6-9F02-97B5864527F2}" type="datetimeFigureOut">
              <a:rPr lang="es-ES" altLang="es-ES"/>
              <a:pPr>
                <a:defRPr/>
              </a:pPr>
              <a:t>12/06/2018</a:t>
            </a:fld>
            <a:endParaRPr lang="es-ES" altLang="es-ES"/>
          </a:p>
        </p:txBody>
      </p:sp>
      <p:sp>
        <p:nvSpPr>
          <p:cNvPr id="5" name="Marcador de pie de página 4">
            <a:extLst>
              <a:ext uri="{FF2B5EF4-FFF2-40B4-BE49-F238E27FC236}">
                <a16:creationId xmlns="" xmlns:a16="http://schemas.microsoft.com/office/drawing/2014/main" id="{B207C925-D802-4DF2-BAE1-829216A5E61C}"/>
              </a:ext>
            </a:extLst>
          </p:cNvPr>
          <p:cNvSpPr>
            <a:spLocks noGrp="1"/>
          </p:cNvSpPr>
          <p:nvPr>
            <p:ph type="ftr" sz="quarter" idx="11"/>
          </p:nvPr>
        </p:nvSpPr>
        <p:spPr/>
        <p:txBody>
          <a:bodyPr/>
          <a:lstStyle>
            <a:lvl1pPr>
              <a:defRPr/>
            </a:lvl1pPr>
          </a:lstStyle>
          <a:p>
            <a:pPr>
              <a:defRPr/>
            </a:pPr>
            <a:endParaRPr lang="es-ES" altLang="es-ES"/>
          </a:p>
        </p:txBody>
      </p:sp>
      <p:sp>
        <p:nvSpPr>
          <p:cNvPr id="6" name="Marcador de número de diapositiva 5">
            <a:extLst>
              <a:ext uri="{FF2B5EF4-FFF2-40B4-BE49-F238E27FC236}">
                <a16:creationId xmlns="" xmlns:a16="http://schemas.microsoft.com/office/drawing/2014/main" id="{37DC7B5F-A7E3-4769-841F-F11E52174FBD}"/>
              </a:ext>
            </a:extLst>
          </p:cNvPr>
          <p:cNvSpPr>
            <a:spLocks noGrp="1"/>
          </p:cNvSpPr>
          <p:nvPr>
            <p:ph type="sldNum" sz="quarter" idx="12"/>
          </p:nvPr>
        </p:nvSpPr>
        <p:spPr/>
        <p:txBody>
          <a:bodyPr/>
          <a:lstStyle>
            <a:lvl1pPr>
              <a:defRPr/>
            </a:lvl1pPr>
          </a:lstStyle>
          <a:p>
            <a:pPr>
              <a:defRPr/>
            </a:pPr>
            <a:fld id="{BDBD875E-C4EB-48E8-8056-6CBBB6F2A87B}" type="slidenum">
              <a:rPr lang="es-ES" altLang="es-ES"/>
              <a:pPr>
                <a:defRPr/>
              </a:pPr>
              <a:t>‹Nº›</a:t>
            </a:fld>
            <a:endParaRPr lang="es-ES" altLang="es-ES"/>
          </a:p>
        </p:txBody>
      </p:sp>
    </p:spTree>
    <p:extLst>
      <p:ext uri="{BB962C8B-B14F-4D97-AF65-F5344CB8AC3E}">
        <p14:creationId xmlns:p14="http://schemas.microsoft.com/office/powerpoint/2010/main" val="104032027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628650" y="1369219"/>
            <a:ext cx="3886200" cy="3263504"/>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4629150" y="1369219"/>
            <a:ext cx="3886200" cy="3263504"/>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3">
            <a:extLst>
              <a:ext uri="{FF2B5EF4-FFF2-40B4-BE49-F238E27FC236}">
                <a16:creationId xmlns="" xmlns:a16="http://schemas.microsoft.com/office/drawing/2014/main" id="{437B877B-170A-4D9F-82AA-7AFAA45BFB39}"/>
              </a:ext>
            </a:extLst>
          </p:cNvPr>
          <p:cNvSpPr>
            <a:spLocks noGrp="1"/>
          </p:cNvSpPr>
          <p:nvPr>
            <p:ph type="dt" sz="half" idx="10"/>
          </p:nvPr>
        </p:nvSpPr>
        <p:spPr/>
        <p:txBody>
          <a:bodyPr/>
          <a:lstStyle>
            <a:lvl1pPr>
              <a:defRPr/>
            </a:lvl1pPr>
          </a:lstStyle>
          <a:p>
            <a:pPr>
              <a:defRPr/>
            </a:pPr>
            <a:fld id="{F80395AC-DE86-40D8-9D19-CA7B3137119E}" type="datetimeFigureOut">
              <a:rPr lang="es-ES" altLang="es-ES"/>
              <a:pPr>
                <a:defRPr/>
              </a:pPr>
              <a:t>12/06/2018</a:t>
            </a:fld>
            <a:endParaRPr lang="es-ES" altLang="es-ES"/>
          </a:p>
        </p:txBody>
      </p:sp>
      <p:sp>
        <p:nvSpPr>
          <p:cNvPr id="6" name="Marcador de pie de página 4">
            <a:extLst>
              <a:ext uri="{FF2B5EF4-FFF2-40B4-BE49-F238E27FC236}">
                <a16:creationId xmlns="" xmlns:a16="http://schemas.microsoft.com/office/drawing/2014/main" id="{774BA465-DD6B-4638-9730-A825B5D94D7E}"/>
              </a:ext>
            </a:extLst>
          </p:cNvPr>
          <p:cNvSpPr>
            <a:spLocks noGrp="1"/>
          </p:cNvSpPr>
          <p:nvPr>
            <p:ph type="ftr" sz="quarter" idx="11"/>
          </p:nvPr>
        </p:nvSpPr>
        <p:spPr/>
        <p:txBody>
          <a:bodyPr/>
          <a:lstStyle>
            <a:lvl1pPr>
              <a:defRPr/>
            </a:lvl1pPr>
          </a:lstStyle>
          <a:p>
            <a:pPr>
              <a:defRPr/>
            </a:pPr>
            <a:endParaRPr lang="es-ES" altLang="es-ES"/>
          </a:p>
        </p:txBody>
      </p:sp>
      <p:sp>
        <p:nvSpPr>
          <p:cNvPr id="7" name="Marcador de número de diapositiva 5">
            <a:extLst>
              <a:ext uri="{FF2B5EF4-FFF2-40B4-BE49-F238E27FC236}">
                <a16:creationId xmlns="" xmlns:a16="http://schemas.microsoft.com/office/drawing/2014/main" id="{558FFAE9-3D68-404F-AD61-DBB8534668C1}"/>
              </a:ext>
            </a:extLst>
          </p:cNvPr>
          <p:cNvSpPr>
            <a:spLocks noGrp="1"/>
          </p:cNvSpPr>
          <p:nvPr>
            <p:ph type="sldNum" sz="quarter" idx="12"/>
          </p:nvPr>
        </p:nvSpPr>
        <p:spPr/>
        <p:txBody>
          <a:bodyPr/>
          <a:lstStyle>
            <a:lvl1pPr>
              <a:defRPr/>
            </a:lvl1pPr>
          </a:lstStyle>
          <a:p>
            <a:pPr>
              <a:defRPr/>
            </a:pPr>
            <a:fld id="{C9C504AE-6945-4BD7-BA72-ACF874524C4D}" type="slidenum">
              <a:rPr lang="es-ES" altLang="es-ES"/>
              <a:pPr>
                <a:defRPr/>
              </a:pPr>
              <a:t>‹Nº›</a:t>
            </a:fld>
            <a:endParaRPr lang="es-ES" altLang="es-ES"/>
          </a:p>
        </p:txBody>
      </p:sp>
    </p:spTree>
    <p:extLst>
      <p:ext uri="{BB962C8B-B14F-4D97-AF65-F5344CB8AC3E}">
        <p14:creationId xmlns:p14="http://schemas.microsoft.com/office/powerpoint/2010/main" val="2464700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5.xml"/><Relationship Id="rId13" Type="http://schemas.openxmlformats.org/officeDocument/2006/relationships/slideLayout" Target="../slideLayouts/slideLayout130.xml"/><Relationship Id="rId18" Type="http://schemas.openxmlformats.org/officeDocument/2006/relationships/oleObject" Target="../embeddings/oleObject17.bin"/><Relationship Id="rId3" Type="http://schemas.openxmlformats.org/officeDocument/2006/relationships/slideLayout" Target="../slideLayouts/slideLayout120.xml"/><Relationship Id="rId7" Type="http://schemas.openxmlformats.org/officeDocument/2006/relationships/slideLayout" Target="../slideLayouts/slideLayout124.xml"/><Relationship Id="rId12" Type="http://schemas.openxmlformats.org/officeDocument/2006/relationships/slideLayout" Target="../slideLayouts/slideLayout129.xml"/><Relationship Id="rId17" Type="http://schemas.openxmlformats.org/officeDocument/2006/relationships/vmlDrawing" Target="../drawings/vmlDrawing16.vml"/><Relationship Id="rId2" Type="http://schemas.openxmlformats.org/officeDocument/2006/relationships/slideLayout" Target="../slideLayouts/slideLayout119.xml"/><Relationship Id="rId16" Type="http://schemas.openxmlformats.org/officeDocument/2006/relationships/theme" Target="../theme/theme10.xml"/><Relationship Id="rId1" Type="http://schemas.openxmlformats.org/officeDocument/2006/relationships/slideLayout" Target="../slideLayouts/slideLayout118.xml"/><Relationship Id="rId6" Type="http://schemas.openxmlformats.org/officeDocument/2006/relationships/slideLayout" Target="../slideLayouts/slideLayout123.xml"/><Relationship Id="rId11" Type="http://schemas.openxmlformats.org/officeDocument/2006/relationships/slideLayout" Target="../slideLayouts/slideLayout128.xml"/><Relationship Id="rId5" Type="http://schemas.openxmlformats.org/officeDocument/2006/relationships/slideLayout" Target="../slideLayouts/slideLayout122.xml"/><Relationship Id="rId15" Type="http://schemas.openxmlformats.org/officeDocument/2006/relationships/slideLayout" Target="../slideLayouts/slideLayout132.xml"/><Relationship Id="rId10" Type="http://schemas.openxmlformats.org/officeDocument/2006/relationships/slideLayout" Target="../slideLayouts/slideLayout127.xml"/><Relationship Id="rId19" Type="http://schemas.openxmlformats.org/officeDocument/2006/relationships/image" Target="../media/image4.png"/><Relationship Id="rId4" Type="http://schemas.openxmlformats.org/officeDocument/2006/relationships/slideLayout" Target="../slideLayouts/slideLayout121.xml"/><Relationship Id="rId9" Type="http://schemas.openxmlformats.org/officeDocument/2006/relationships/slideLayout" Target="../slideLayouts/slideLayout126.xml"/><Relationship Id="rId14" Type="http://schemas.openxmlformats.org/officeDocument/2006/relationships/slideLayout" Target="../slideLayouts/slideLayout13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4.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oleObject" Target="../embeddings/oleObject1.bin"/><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vmlDrawing" Target="../drawings/vmlDrawing1.vml"/><Relationship Id="rId2" Type="http://schemas.openxmlformats.org/officeDocument/2006/relationships/slideLayout" Target="../slideLayouts/slideLayout59.xml"/><Relationship Id="rId16" Type="http://schemas.openxmlformats.org/officeDocument/2006/relationships/theme" Target="../theme/theme5.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10" Type="http://schemas.openxmlformats.org/officeDocument/2006/relationships/slideLayout" Target="../slideLayouts/slideLayout67.xml"/><Relationship Id="rId19" Type="http://schemas.openxmlformats.org/officeDocument/2006/relationships/image" Target="../media/image4.png"/><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6.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theme" Target="../theme/theme7.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3.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theme" Target="../theme/theme8.xml"/><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5" Type="http://schemas.openxmlformats.org/officeDocument/2006/relationships/slideLayout" Target="../slideLayouts/slideLayout100.xml"/><Relationship Id="rId10" Type="http://schemas.openxmlformats.org/officeDocument/2006/relationships/slideLayout" Target="../slideLayouts/slideLayout105.xml"/><Relationship Id="rId4" Type="http://schemas.openxmlformats.org/officeDocument/2006/relationships/slideLayout" Target="../slideLayouts/slideLayout99.xml"/><Relationship Id="rId9" Type="http://schemas.openxmlformats.org/officeDocument/2006/relationships/slideLayout" Target="../slideLayouts/slideLayout104.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4.xml"/><Relationship Id="rId13" Type="http://schemas.openxmlformats.org/officeDocument/2006/relationships/image" Target="../media/image7.png"/><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theme" Target="../theme/theme9.xml"/><Relationship Id="rId2" Type="http://schemas.openxmlformats.org/officeDocument/2006/relationships/slideLayout" Target="../slideLayouts/slideLayout108.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slideLayout" Target="../slideLayouts/slideLayout117.xml"/><Relationship Id="rId5" Type="http://schemas.openxmlformats.org/officeDocument/2006/relationships/slideLayout" Target="../slideLayouts/slideLayout111.xml"/><Relationship Id="rId10" Type="http://schemas.openxmlformats.org/officeDocument/2006/relationships/slideLayout" Target="../slideLayouts/slideLayout116.xml"/><Relationship Id="rId4" Type="http://schemas.openxmlformats.org/officeDocument/2006/relationships/slideLayout" Target="../slideLayouts/slideLayout110.xml"/><Relationship Id="rId9" Type="http://schemas.openxmlformats.org/officeDocument/2006/relationships/slideLayout" Target="../slideLayouts/slideLayout1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invGray">
      <p:bgPr>
        <a:solidFill>
          <a:srgbClr val="084887"/>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bwMode="auto">
          <a:xfrm>
            <a:off x="458612" y="148828"/>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6675" tIns="38335" rIns="76675" bIns="38335" numCol="1" anchor="ctr" anchorCtr="0" compatLnSpc="1">
            <a:prstTxWarp prst="textNoShape">
              <a:avLst/>
            </a:prstTxWarp>
          </a:bodyPr>
          <a:lstStyle/>
          <a:p>
            <a:pPr lvl="0"/>
            <a:r>
              <a:rPr lang="en-US" altLang="es-ES"/>
              <a:t>Click to edit Master title style</a:t>
            </a:r>
          </a:p>
        </p:txBody>
      </p:sp>
      <p:sp>
        <p:nvSpPr>
          <p:cNvPr id="27651" name="Rectangle 3"/>
          <p:cNvSpPr>
            <a:spLocks noGrp="1" noChangeArrowheads="1"/>
          </p:cNvSpPr>
          <p:nvPr>
            <p:ph type="body" idx="1"/>
          </p:nvPr>
        </p:nvSpPr>
        <p:spPr bwMode="auto">
          <a:xfrm>
            <a:off x="458612" y="1069181"/>
            <a:ext cx="8229600" cy="3559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6675" tIns="38335" rIns="76675" bIns="38335" numCol="1" anchor="t" anchorCtr="0" compatLnSpc="1">
            <a:prstTxWarp prst="textNoShape">
              <a:avLst/>
            </a:prstTxWarp>
          </a:bodyPr>
          <a:lstStyle/>
          <a:p>
            <a:pPr lvl="0"/>
            <a:r>
              <a:rPr lang="en-US" altLang="es-ES"/>
              <a:t>Click to edit Master text styles</a:t>
            </a:r>
          </a:p>
          <a:p>
            <a:pPr lvl="1"/>
            <a:r>
              <a:rPr lang="en-US" altLang="es-ES"/>
              <a:t>Second level</a:t>
            </a:r>
          </a:p>
          <a:p>
            <a:pPr lvl="2"/>
            <a:r>
              <a:rPr lang="en-US" altLang="es-ES"/>
              <a:t>Third level</a:t>
            </a:r>
          </a:p>
          <a:p>
            <a:pPr lvl="3"/>
            <a:r>
              <a:rPr lang="en-US" altLang="es-ES"/>
              <a:t>Fourth level</a:t>
            </a:r>
          </a:p>
          <a:p>
            <a:pPr lvl="4"/>
            <a:r>
              <a:rPr lang="en-US" altLang="es-ES"/>
              <a:t>Fifth level</a:t>
            </a:r>
          </a:p>
        </p:txBody>
      </p:sp>
      <p:sp>
        <p:nvSpPr>
          <p:cNvPr id="1571844" name="Rectangle 4">
            <a:extLst>
              <a:ext uri="{FF2B5EF4-FFF2-40B4-BE49-F238E27FC236}">
                <a16:creationId xmlns="" xmlns:a16="http://schemas.microsoft.com/office/drawing/2014/main" id="{93EEB98E-A9FA-F342-ADDC-86A57A291590}"/>
              </a:ext>
            </a:extLst>
          </p:cNvPr>
          <p:cNvSpPr>
            <a:spLocks noGrp="1" noChangeArrowheads="1"/>
          </p:cNvSpPr>
          <p:nvPr>
            <p:ph type="sldNum" sz="quarter" idx="4"/>
          </p:nvPr>
        </p:nvSpPr>
        <p:spPr bwMode="auto">
          <a:xfrm>
            <a:off x="8523111" y="23813"/>
            <a:ext cx="609600" cy="341710"/>
          </a:xfrm>
          <a:prstGeom prst="rect">
            <a:avLst/>
          </a:prstGeom>
          <a:noFill/>
          <a:ln w="9525">
            <a:noFill/>
            <a:miter lim="800000"/>
            <a:headEnd/>
            <a:tailEnd/>
          </a:ln>
          <a:effectLst/>
        </p:spPr>
        <p:txBody>
          <a:bodyPr vert="horz" wrap="none" lIns="76675" tIns="38335" rIns="76675" bIns="38335" numCol="1" anchor="ctr" anchorCtr="0" compatLnSpc="1">
            <a:prstTxWarp prst="textNoShape">
              <a:avLst/>
            </a:prstTxWarp>
          </a:bodyPr>
          <a:lstStyle>
            <a:lvl1pPr algn="r" eaLnBrk="1" hangingPunct="1">
              <a:defRPr sz="700">
                <a:solidFill>
                  <a:srgbClr val="FFFFCC"/>
                </a:solidFill>
                <a:latin typeface="Calibri" pitchFamily="34" charset="0"/>
              </a:defRPr>
            </a:lvl1pPr>
          </a:lstStyle>
          <a:p>
            <a:pPr defTabSz="913960" fontAlgn="base">
              <a:spcBef>
                <a:spcPct val="0"/>
              </a:spcBef>
              <a:spcAft>
                <a:spcPct val="0"/>
              </a:spcAft>
            </a:pPr>
            <a:fld id="{7E183091-D437-448B-87A8-9BF5C3E87317}" type="slidenum">
              <a:rPr lang="en-US" altLang="es-ES" smtClean="0">
                <a:ea typeface="MS PGothic" pitchFamily="34" charset="-128"/>
              </a:rPr>
              <a:pPr defTabSz="913960" fontAlgn="base">
                <a:spcBef>
                  <a:spcPct val="0"/>
                </a:spcBef>
                <a:spcAft>
                  <a:spcPct val="0"/>
                </a:spcAft>
              </a:pPr>
              <a:t>‹Nº›</a:t>
            </a:fld>
            <a:endParaRPr lang="en-US" altLang="es-ES">
              <a:ea typeface="MS PGothic" pitchFamily="34" charset="-128"/>
            </a:endParaRPr>
          </a:p>
        </p:txBody>
      </p:sp>
      <p:sp>
        <p:nvSpPr>
          <p:cNvPr id="4101" name="Rectangle 5">
            <a:extLst>
              <a:ext uri="{FF2B5EF4-FFF2-40B4-BE49-F238E27FC236}">
                <a16:creationId xmlns="" xmlns:a16="http://schemas.microsoft.com/office/drawing/2014/main" id="{3F8E10C6-93A4-0B4E-A8B7-4361B253CC7E}"/>
              </a:ext>
            </a:extLst>
          </p:cNvPr>
          <p:cNvSpPr>
            <a:spLocks noChangeArrowheads="1"/>
          </p:cNvSpPr>
          <p:nvPr/>
        </p:nvSpPr>
        <p:spPr bwMode="auto">
          <a:xfrm>
            <a:off x="5029200" y="4801793"/>
            <a:ext cx="4114800" cy="341709"/>
          </a:xfrm>
          <a:prstGeom prst="rect">
            <a:avLst/>
          </a:prstGeom>
          <a:noFill/>
          <a:ln>
            <a:noFill/>
          </a:ln>
          <a:extLst/>
        </p:spPr>
        <p:txBody>
          <a:bodyPr wrap="none" lIns="76675" tIns="38335" rIns="76675" bIns="38335" anchor="ct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defTabSz="913960" fontAlgn="base">
              <a:spcBef>
                <a:spcPct val="0"/>
              </a:spcBef>
              <a:spcAft>
                <a:spcPct val="0"/>
              </a:spcAft>
              <a:defRPr/>
            </a:pPr>
            <a:endParaRPr lang="fr-FR" altLang="es-ES" sz="800">
              <a:solidFill>
                <a:srgbClr val="FFFFCC"/>
              </a:solidFill>
              <a:latin typeface="Arial" panose="020B0604020202020204" pitchFamily="34" charset="0"/>
            </a:endParaRPr>
          </a:p>
        </p:txBody>
      </p:sp>
    </p:spTree>
    <p:extLst>
      <p:ext uri="{BB962C8B-B14F-4D97-AF65-F5344CB8AC3E}">
        <p14:creationId xmlns:p14="http://schemas.microsoft.com/office/powerpoint/2010/main" val="2280097303"/>
      </p:ext>
    </p:extLst>
  </p:cSld>
  <p:clrMap bg1="dk2" tx1="lt1" bg2="dk1" tx2="lt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 id="2147483899" r:id="rId13"/>
    <p:sldLayoutId id="2147483900" r:id="rId14"/>
    <p:sldLayoutId id="2147483901" r:id="rId15"/>
    <p:sldLayoutId id="2147483902" r:id="rId16"/>
    <p:sldLayoutId id="2147483903" r:id="rId17"/>
    <p:sldLayoutId id="2147483904" r:id="rId18"/>
    <p:sldLayoutId id="2147483905" r:id="rId19"/>
    <p:sldLayoutId id="2147483906" r:id="rId20"/>
  </p:sldLayoutIdLst>
  <p:transition/>
  <p:hf hdr="0" ftr="0" dt="0"/>
  <p:txStyles>
    <p:titleStyle>
      <a:lvl1pPr algn="l" rtl="0" eaLnBrk="0" fontAlgn="base" hangingPunct="0">
        <a:spcBef>
          <a:spcPct val="0"/>
        </a:spcBef>
        <a:spcAft>
          <a:spcPct val="0"/>
        </a:spcAft>
        <a:defRPr sz="2700" b="1">
          <a:solidFill>
            <a:srgbClr val="FFFF00"/>
          </a:solidFill>
          <a:latin typeface="Calibri" panose="020F0502020204030204" pitchFamily="34" charset="0"/>
          <a:ea typeface="MS PGothic" panose="020B0600070205080204" pitchFamily="34" charset="-128"/>
          <a:cs typeface="Calibri" panose="020F0502020204030204" pitchFamily="34" charset="0"/>
        </a:defRPr>
      </a:lvl1pPr>
      <a:lvl2pPr algn="l" rtl="0" eaLnBrk="0" fontAlgn="base" hangingPunct="0">
        <a:spcBef>
          <a:spcPct val="0"/>
        </a:spcBef>
        <a:spcAft>
          <a:spcPct val="0"/>
        </a:spcAft>
        <a:defRPr sz="2700" b="1">
          <a:solidFill>
            <a:srgbClr val="FFFF00"/>
          </a:solidFill>
          <a:latin typeface="Calibri" pitchFamily="34" charset="0"/>
          <a:ea typeface="MS PGothic" panose="020B0600070205080204" pitchFamily="34" charset="-128"/>
          <a:cs typeface="Calibri" pitchFamily="34" charset="0"/>
        </a:defRPr>
      </a:lvl2pPr>
      <a:lvl3pPr algn="l" rtl="0" eaLnBrk="0" fontAlgn="base" hangingPunct="0">
        <a:spcBef>
          <a:spcPct val="0"/>
        </a:spcBef>
        <a:spcAft>
          <a:spcPct val="0"/>
        </a:spcAft>
        <a:defRPr sz="2700" b="1">
          <a:solidFill>
            <a:srgbClr val="FFFF00"/>
          </a:solidFill>
          <a:latin typeface="Calibri" pitchFamily="34" charset="0"/>
          <a:ea typeface="MS PGothic" panose="020B0600070205080204" pitchFamily="34" charset="-128"/>
          <a:cs typeface="Calibri" pitchFamily="34" charset="0"/>
        </a:defRPr>
      </a:lvl3pPr>
      <a:lvl4pPr algn="l" rtl="0" eaLnBrk="0" fontAlgn="base" hangingPunct="0">
        <a:spcBef>
          <a:spcPct val="0"/>
        </a:spcBef>
        <a:spcAft>
          <a:spcPct val="0"/>
        </a:spcAft>
        <a:defRPr sz="2700" b="1">
          <a:solidFill>
            <a:srgbClr val="FFFF00"/>
          </a:solidFill>
          <a:latin typeface="Calibri" pitchFamily="34" charset="0"/>
          <a:ea typeface="MS PGothic" panose="020B0600070205080204" pitchFamily="34" charset="-128"/>
          <a:cs typeface="Calibri" pitchFamily="34" charset="0"/>
        </a:defRPr>
      </a:lvl4pPr>
      <a:lvl5pPr algn="l" rtl="0" eaLnBrk="0" fontAlgn="base" hangingPunct="0">
        <a:spcBef>
          <a:spcPct val="0"/>
        </a:spcBef>
        <a:spcAft>
          <a:spcPct val="0"/>
        </a:spcAft>
        <a:defRPr sz="2700" b="1">
          <a:solidFill>
            <a:srgbClr val="FFFF00"/>
          </a:solidFill>
          <a:latin typeface="Calibri" pitchFamily="34" charset="0"/>
          <a:ea typeface="MS PGothic" panose="020B0600070205080204" pitchFamily="34" charset="-128"/>
          <a:cs typeface="Calibri" pitchFamily="34" charset="0"/>
        </a:defRPr>
      </a:lvl5pPr>
      <a:lvl6pPr marL="380730" algn="ctr" rtl="0" eaLnBrk="1" fontAlgn="base" hangingPunct="1">
        <a:spcBef>
          <a:spcPct val="0"/>
        </a:spcBef>
        <a:spcAft>
          <a:spcPct val="0"/>
        </a:spcAft>
        <a:defRPr sz="2300" b="1" i="1">
          <a:solidFill>
            <a:schemeClr val="tx2"/>
          </a:solidFill>
          <a:latin typeface="Arial" charset="0"/>
        </a:defRPr>
      </a:lvl6pPr>
      <a:lvl7pPr marL="761460" algn="ctr" rtl="0" eaLnBrk="1" fontAlgn="base" hangingPunct="1">
        <a:spcBef>
          <a:spcPct val="0"/>
        </a:spcBef>
        <a:spcAft>
          <a:spcPct val="0"/>
        </a:spcAft>
        <a:defRPr sz="2300" b="1" i="1">
          <a:solidFill>
            <a:schemeClr val="tx2"/>
          </a:solidFill>
          <a:latin typeface="Arial" charset="0"/>
        </a:defRPr>
      </a:lvl7pPr>
      <a:lvl8pPr marL="1142188" algn="ctr" rtl="0" eaLnBrk="1" fontAlgn="base" hangingPunct="1">
        <a:spcBef>
          <a:spcPct val="0"/>
        </a:spcBef>
        <a:spcAft>
          <a:spcPct val="0"/>
        </a:spcAft>
        <a:defRPr sz="2300" b="1" i="1">
          <a:solidFill>
            <a:schemeClr val="tx2"/>
          </a:solidFill>
          <a:latin typeface="Arial" charset="0"/>
        </a:defRPr>
      </a:lvl8pPr>
      <a:lvl9pPr marL="1522902" algn="ctr" rtl="0" eaLnBrk="1" fontAlgn="base" hangingPunct="1">
        <a:spcBef>
          <a:spcPct val="0"/>
        </a:spcBef>
        <a:spcAft>
          <a:spcPct val="0"/>
        </a:spcAft>
        <a:defRPr sz="2300" b="1" i="1">
          <a:solidFill>
            <a:schemeClr val="tx2"/>
          </a:solidFill>
          <a:latin typeface="Arial" charset="0"/>
        </a:defRPr>
      </a:lvl9pPr>
    </p:titleStyle>
    <p:bodyStyle>
      <a:lvl1pPr marL="285548" indent="-285548" algn="l" rtl="0" eaLnBrk="0" fontAlgn="base" hangingPunct="0">
        <a:lnSpc>
          <a:spcPct val="95000"/>
        </a:lnSpc>
        <a:spcBef>
          <a:spcPct val="75000"/>
        </a:spcBef>
        <a:spcAft>
          <a:spcPct val="0"/>
        </a:spcAft>
        <a:buClr>
          <a:srgbClr val="FFFFFF"/>
        </a:buClr>
        <a:buFont typeface="Wingdings" pitchFamily="2" charset="2"/>
        <a:buChar char="Ø"/>
        <a:defRPr sz="1800">
          <a:solidFill>
            <a:schemeClr val="tx1"/>
          </a:solidFill>
          <a:latin typeface="Calibri" panose="020F0502020204030204" pitchFamily="34" charset="0"/>
          <a:ea typeface="MS PGothic" panose="020B0600070205080204" pitchFamily="34" charset="-128"/>
          <a:cs typeface="Calibri" panose="020F0502020204030204" pitchFamily="34" charset="0"/>
        </a:defRPr>
      </a:lvl1pPr>
      <a:lvl2pPr marL="666270" indent="-285548" algn="l" rtl="0" eaLnBrk="0" fontAlgn="base" hangingPunct="0">
        <a:lnSpc>
          <a:spcPct val="95000"/>
        </a:lnSpc>
        <a:spcBef>
          <a:spcPct val="50000"/>
        </a:spcBef>
        <a:spcAft>
          <a:spcPct val="0"/>
        </a:spcAft>
        <a:buClr>
          <a:srgbClr val="FFFFFF"/>
        </a:buClr>
        <a:buFont typeface="Wingdings" pitchFamily="2" charset="2"/>
        <a:buChar char="§"/>
        <a:defRPr sz="1800">
          <a:solidFill>
            <a:schemeClr val="tx1"/>
          </a:solidFill>
          <a:latin typeface="Calibri" panose="020F0502020204030204" pitchFamily="34" charset="0"/>
          <a:ea typeface="MS PGothic" panose="020B0600070205080204" pitchFamily="34" charset="-128"/>
          <a:cs typeface="MS PGothic" panose="020B0600070205080204" pitchFamily="34" charset="-128"/>
        </a:defRPr>
      </a:lvl2pPr>
      <a:lvl3pPr marL="1046994" indent="-285548" algn="l" rtl="0" eaLnBrk="0" fontAlgn="base" hangingPunct="0">
        <a:lnSpc>
          <a:spcPct val="95000"/>
        </a:lnSpc>
        <a:spcBef>
          <a:spcPct val="50000"/>
        </a:spcBef>
        <a:spcAft>
          <a:spcPct val="0"/>
        </a:spcAft>
        <a:buClr>
          <a:srgbClr val="FFFFFF"/>
        </a:buClr>
        <a:buChar char="•"/>
        <a:defRPr sz="1800">
          <a:solidFill>
            <a:schemeClr val="tx1"/>
          </a:solidFill>
          <a:latin typeface="Calibri" panose="020F0502020204030204" pitchFamily="34" charset="0"/>
          <a:ea typeface="MS PGothic" panose="020B0600070205080204" pitchFamily="34" charset="-128"/>
          <a:cs typeface="MS PGothic" panose="020B0600070205080204" pitchFamily="34" charset="-128"/>
        </a:defRPr>
      </a:lvl3pPr>
      <a:lvl4pPr marL="1427724" indent="-285548" algn="l" rtl="0" eaLnBrk="0" fontAlgn="base" hangingPunct="0">
        <a:lnSpc>
          <a:spcPct val="95000"/>
        </a:lnSpc>
        <a:spcBef>
          <a:spcPct val="50000"/>
        </a:spcBef>
        <a:spcAft>
          <a:spcPct val="0"/>
        </a:spcAft>
        <a:buClr>
          <a:srgbClr val="FFFFFF"/>
        </a:buClr>
        <a:buChar char="–"/>
        <a:defRPr sz="1800">
          <a:solidFill>
            <a:schemeClr val="tx1"/>
          </a:solidFill>
          <a:latin typeface="Calibri" panose="020F0502020204030204" pitchFamily="34" charset="0"/>
          <a:ea typeface="MS PGothic" panose="020B0600070205080204" pitchFamily="34" charset="-128"/>
          <a:cs typeface="MS PGothic" panose="020B0600070205080204" pitchFamily="34" charset="-128"/>
        </a:defRPr>
      </a:lvl4pPr>
      <a:lvl5pPr marL="1808446" indent="-285548" algn="l" rtl="0" eaLnBrk="0" fontAlgn="base" hangingPunct="0">
        <a:lnSpc>
          <a:spcPct val="95000"/>
        </a:lnSpc>
        <a:spcBef>
          <a:spcPct val="50000"/>
        </a:spcBef>
        <a:spcAft>
          <a:spcPct val="0"/>
        </a:spcAft>
        <a:buClr>
          <a:srgbClr val="FFFFFF"/>
        </a:buClr>
        <a:buChar char="•"/>
        <a:defRPr sz="1800">
          <a:solidFill>
            <a:schemeClr val="tx1"/>
          </a:solidFill>
          <a:latin typeface="Calibri" panose="020F0502020204030204" pitchFamily="34" charset="0"/>
          <a:ea typeface="MS PGothic" panose="020B0600070205080204" pitchFamily="34" charset="-128"/>
          <a:cs typeface="MS PGothic" panose="020B0600070205080204" pitchFamily="34" charset="-128"/>
        </a:defRPr>
      </a:lvl5pPr>
      <a:lvl6pPr marL="2189174" indent="-285548" algn="l" rtl="0" eaLnBrk="1" fontAlgn="base" hangingPunct="1">
        <a:lnSpc>
          <a:spcPct val="95000"/>
        </a:lnSpc>
        <a:spcBef>
          <a:spcPct val="50000"/>
        </a:spcBef>
        <a:spcAft>
          <a:spcPct val="0"/>
        </a:spcAft>
        <a:buClr>
          <a:schemeClr val="tx2"/>
        </a:buClr>
        <a:buChar char="•"/>
        <a:defRPr sz="1800">
          <a:solidFill>
            <a:schemeClr val="tx1"/>
          </a:solidFill>
          <a:latin typeface="+mn-lt"/>
        </a:defRPr>
      </a:lvl6pPr>
      <a:lvl7pPr marL="2569901" indent="-285548" algn="l" rtl="0" eaLnBrk="1" fontAlgn="base" hangingPunct="1">
        <a:lnSpc>
          <a:spcPct val="95000"/>
        </a:lnSpc>
        <a:spcBef>
          <a:spcPct val="50000"/>
        </a:spcBef>
        <a:spcAft>
          <a:spcPct val="0"/>
        </a:spcAft>
        <a:buClr>
          <a:schemeClr val="tx2"/>
        </a:buClr>
        <a:buChar char="•"/>
        <a:defRPr sz="1800">
          <a:solidFill>
            <a:schemeClr val="tx1"/>
          </a:solidFill>
          <a:latin typeface="+mn-lt"/>
        </a:defRPr>
      </a:lvl7pPr>
      <a:lvl8pPr marL="2950626" indent="-285548" algn="l" rtl="0" eaLnBrk="1" fontAlgn="base" hangingPunct="1">
        <a:lnSpc>
          <a:spcPct val="95000"/>
        </a:lnSpc>
        <a:spcBef>
          <a:spcPct val="50000"/>
        </a:spcBef>
        <a:spcAft>
          <a:spcPct val="0"/>
        </a:spcAft>
        <a:buClr>
          <a:schemeClr val="tx2"/>
        </a:buClr>
        <a:buChar char="•"/>
        <a:defRPr sz="1800">
          <a:solidFill>
            <a:schemeClr val="tx1"/>
          </a:solidFill>
          <a:latin typeface="+mn-lt"/>
        </a:defRPr>
      </a:lvl8pPr>
      <a:lvl9pPr marL="3331350" indent="-285548" algn="l" rtl="0" eaLnBrk="1" fontAlgn="base" hangingPunct="1">
        <a:lnSpc>
          <a:spcPct val="95000"/>
        </a:lnSpc>
        <a:spcBef>
          <a:spcPct val="50000"/>
        </a:spcBef>
        <a:spcAft>
          <a:spcPct val="0"/>
        </a:spcAft>
        <a:buClr>
          <a:schemeClr val="tx2"/>
        </a:buClr>
        <a:buChar char="•"/>
        <a:defRPr sz="1800">
          <a:solidFill>
            <a:schemeClr val="tx1"/>
          </a:solidFill>
          <a:latin typeface="+mn-lt"/>
        </a:defRPr>
      </a:lvl9pPr>
    </p:bodyStyle>
    <p:otherStyle>
      <a:defPPr>
        <a:defRPr lang="en-US"/>
      </a:defPPr>
      <a:lvl1pPr marL="0" algn="l" defTabSz="761460" rtl="0" eaLnBrk="1" latinLnBrk="0" hangingPunct="1">
        <a:defRPr sz="1500" kern="1200">
          <a:solidFill>
            <a:schemeClr val="tx1"/>
          </a:solidFill>
          <a:latin typeface="+mn-lt"/>
          <a:ea typeface="+mn-ea"/>
          <a:cs typeface="+mn-cs"/>
        </a:defRPr>
      </a:lvl1pPr>
      <a:lvl2pPr marL="380730" algn="l" defTabSz="761460" rtl="0" eaLnBrk="1" latinLnBrk="0" hangingPunct="1">
        <a:defRPr sz="1500" kern="1200">
          <a:solidFill>
            <a:schemeClr val="tx1"/>
          </a:solidFill>
          <a:latin typeface="+mn-lt"/>
          <a:ea typeface="+mn-ea"/>
          <a:cs typeface="+mn-cs"/>
        </a:defRPr>
      </a:lvl2pPr>
      <a:lvl3pPr marL="761460" algn="l" defTabSz="761460" rtl="0" eaLnBrk="1" latinLnBrk="0" hangingPunct="1">
        <a:defRPr sz="1500" kern="1200">
          <a:solidFill>
            <a:schemeClr val="tx1"/>
          </a:solidFill>
          <a:latin typeface="+mn-lt"/>
          <a:ea typeface="+mn-ea"/>
          <a:cs typeface="+mn-cs"/>
        </a:defRPr>
      </a:lvl3pPr>
      <a:lvl4pPr marL="1142188" algn="l" defTabSz="761460" rtl="0" eaLnBrk="1" latinLnBrk="0" hangingPunct="1">
        <a:defRPr sz="1500" kern="1200">
          <a:solidFill>
            <a:schemeClr val="tx1"/>
          </a:solidFill>
          <a:latin typeface="+mn-lt"/>
          <a:ea typeface="+mn-ea"/>
          <a:cs typeface="+mn-cs"/>
        </a:defRPr>
      </a:lvl4pPr>
      <a:lvl5pPr marL="1522902" algn="l" defTabSz="761460" rtl="0" eaLnBrk="1" latinLnBrk="0" hangingPunct="1">
        <a:defRPr sz="1500" kern="1200">
          <a:solidFill>
            <a:schemeClr val="tx1"/>
          </a:solidFill>
          <a:latin typeface="+mn-lt"/>
          <a:ea typeface="+mn-ea"/>
          <a:cs typeface="+mn-cs"/>
        </a:defRPr>
      </a:lvl5pPr>
      <a:lvl6pPr marL="1903630" algn="l" defTabSz="761460" rtl="0" eaLnBrk="1" latinLnBrk="0" hangingPunct="1">
        <a:defRPr sz="1500" kern="1200">
          <a:solidFill>
            <a:schemeClr val="tx1"/>
          </a:solidFill>
          <a:latin typeface="+mn-lt"/>
          <a:ea typeface="+mn-ea"/>
          <a:cs typeface="+mn-cs"/>
        </a:defRPr>
      </a:lvl6pPr>
      <a:lvl7pPr marL="2284358" algn="l" defTabSz="761460" rtl="0" eaLnBrk="1" latinLnBrk="0" hangingPunct="1">
        <a:defRPr sz="1500" kern="1200">
          <a:solidFill>
            <a:schemeClr val="tx1"/>
          </a:solidFill>
          <a:latin typeface="+mn-lt"/>
          <a:ea typeface="+mn-ea"/>
          <a:cs typeface="+mn-cs"/>
        </a:defRPr>
      </a:lvl7pPr>
      <a:lvl8pPr marL="2665080" algn="l" defTabSz="761460" rtl="0" eaLnBrk="1" latinLnBrk="0" hangingPunct="1">
        <a:defRPr sz="1500" kern="1200">
          <a:solidFill>
            <a:schemeClr val="tx1"/>
          </a:solidFill>
          <a:latin typeface="+mn-lt"/>
          <a:ea typeface="+mn-ea"/>
          <a:cs typeface="+mn-cs"/>
        </a:defRPr>
      </a:lvl8pPr>
      <a:lvl9pPr marL="3045804" algn="l" defTabSz="761460" rtl="0" eaLnBrk="1" latinLnBrk="0" hangingPunct="1">
        <a:defRPr sz="15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1 Marcador de título">
            <a:extLst>
              <a:ext uri="{FF2B5EF4-FFF2-40B4-BE49-F238E27FC236}">
                <a16:creationId xmlns="" xmlns:a16="http://schemas.microsoft.com/office/drawing/2014/main" id="{FD19DCD3-2ECB-4A65-BB4C-C62138BBF366}"/>
              </a:ext>
            </a:extLst>
          </p:cNvPr>
          <p:cNvSpPr>
            <a:spLocks noGrp="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p>
        </p:txBody>
      </p:sp>
      <p:sp>
        <p:nvSpPr>
          <p:cNvPr id="13315" name="2 Marcador de texto">
            <a:extLst>
              <a:ext uri="{FF2B5EF4-FFF2-40B4-BE49-F238E27FC236}">
                <a16:creationId xmlns="" xmlns:a16="http://schemas.microsoft.com/office/drawing/2014/main" id="{1E757A4B-034E-4064-8A65-E1243402E6BA}"/>
              </a:ext>
            </a:extLst>
          </p:cNvPr>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p>
        </p:txBody>
      </p:sp>
      <p:sp>
        <p:nvSpPr>
          <p:cNvPr id="4" name="3 Marcador de fecha">
            <a:extLst>
              <a:ext uri="{FF2B5EF4-FFF2-40B4-BE49-F238E27FC236}">
                <a16:creationId xmlns="" xmlns:a16="http://schemas.microsoft.com/office/drawing/2014/main" id="{8D7D3946-B30A-46CF-BDFE-89B971B8EB76}"/>
              </a:ext>
            </a:extLst>
          </p:cNvPr>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defTabSz="685800" eaLnBrk="1" fontAlgn="auto" hangingPunct="1">
              <a:spcBef>
                <a:spcPts val="0"/>
              </a:spcBef>
              <a:spcAft>
                <a:spcPts val="0"/>
              </a:spcAft>
              <a:defRPr sz="900">
                <a:solidFill>
                  <a:prstClr val="black">
                    <a:tint val="75000"/>
                  </a:prstClr>
                </a:solidFill>
                <a:latin typeface="+mn-lt"/>
                <a:ea typeface="+mn-ea"/>
                <a:cs typeface="+mn-cs"/>
              </a:defRPr>
            </a:lvl1pPr>
          </a:lstStyle>
          <a:p>
            <a:pPr>
              <a:defRPr/>
            </a:pPr>
            <a:fld id="{DD8BD7FD-3246-4804-9AE7-A94040F0C310}" type="datetimeFigureOut">
              <a:rPr lang="es-ES"/>
              <a:pPr>
                <a:defRPr/>
              </a:pPr>
              <a:t>12/06/2018</a:t>
            </a:fld>
            <a:endParaRPr lang="es-ES" dirty="0"/>
          </a:p>
        </p:txBody>
      </p:sp>
      <p:sp>
        <p:nvSpPr>
          <p:cNvPr id="5" name="4 Marcador de pie de página">
            <a:extLst>
              <a:ext uri="{FF2B5EF4-FFF2-40B4-BE49-F238E27FC236}">
                <a16:creationId xmlns="" xmlns:a16="http://schemas.microsoft.com/office/drawing/2014/main" id="{975475FE-DC59-4DCF-8B4F-B39BCCACEC2C}"/>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defTabSz="685800" eaLnBrk="1" fontAlgn="auto" hangingPunct="1">
              <a:spcBef>
                <a:spcPts val="0"/>
              </a:spcBef>
              <a:spcAft>
                <a:spcPts val="0"/>
              </a:spcAft>
              <a:defRPr sz="900">
                <a:solidFill>
                  <a:prstClr val="black">
                    <a:tint val="75000"/>
                  </a:prstClr>
                </a:solidFill>
                <a:latin typeface="+mn-lt"/>
                <a:ea typeface="+mn-ea"/>
                <a:cs typeface="+mn-cs"/>
              </a:defRPr>
            </a:lvl1pPr>
          </a:lstStyle>
          <a:p>
            <a:pPr>
              <a:defRPr/>
            </a:pPr>
            <a:endParaRPr lang="es-ES"/>
          </a:p>
        </p:txBody>
      </p:sp>
      <p:sp>
        <p:nvSpPr>
          <p:cNvPr id="6" name="5 Marcador de número de diapositiva">
            <a:extLst>
              <a:ext uri="{FF2B5EF4-FFF2-40B4-BE49-F238E27FC236}">
                <a16:creationId xmlns="" xmlns:a16="http://schemas.microsoft.com/office/drawing/2014/main" id="{1DC58C51-F37B-4C9F-A503-5230045A9019}"/>
              </a:ext>
            </a:extLst>
          </p:cNvPr>
          <p:cNvSpPr>
            <a:spLocks noGrp="1"/>
          </p:cNvSpPr>
          <p:nvPr>
            <p:ph type="sldNum" sz="quarter" idx="4"/>
          </p:nvPr>
        </p:nvSpPr>
        <p:spPr>
          <a:xfrm>
            <a:off x="6319838" y="3651648"/>
            <a:ext cx="2133600" cy="273844"/>
          </a:xfrm>
          <a:prstGeom prst="rect">
            <a:avLst/>
          </a:prstGeom>
        </p:spPr>
        <p:txBody>
          <a:bodyPr vert="horz" wrap="square" lIns="91440" tIns="45720" rIns="91440" bIns="45720" numCol="1" anchor="ctr" anchorCtr="0" compatLnSpc="1">
            <a:prstTxWarp prst="textNoShape">
              <a:avLst/>
            </a:prstTxWarp>
          </a:bodyPr>
          <a:lstStyle>
            <a:lvl1pPr algn="r">
              <a:defRPr sz="900" smtClean="0">
                <a:solidFill>
                  <a:srgbClr val="898989"/>
                </a:solidFill>
                <a:latin typeface="Calibri" panose="020F0502020204030204" pitchFamily="34" charset="0"/>
              </a:defRPr>
            </a:lvl1pPr>
          </a:lstStyle>
          <a:p>
            <a:pPr>
              <a:defRPr/>
            </a:pPr>
            <a:fld id="{60FCD96F-3C1F-4B55-9264-9914FEB1FD17}" type="slidenum">
              <a:rPr lang="es-ES" altLang="es-ES"/>
              <a:pPr>
                <a:defRPr/>
              </a:pPr>
              <a:t>‹Nº›</a:t>
            </a:fld>
            <a:endParaRPr lang="es-ES" altLang="es-ES"/>
          </a:p>
        </p:txBody>
      </p:sp>
      <p:graphicFrame>
        <p:nvGraphicFramePr>
          <p:cNvPr id="13319" name="Object 23">
            <a:extLst>
              <a:ext uri="{FF2B5EF4-FFF2-40B4-BE49-F238E27FC236}">
                <a16:creationId xmlns="" xmlns:a16="http://schemas.microsoft.com/office/drawing/2014/main" id="{FA5288F3-B489-4BD9-9C52-9141D6C591EC}"/>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47109" name="Foto de Photo Editor" r:id="rId18" imgW="5772956" imgH="1362265" progId="MSPhotoEd.3">
                  <p:embed/>
                </p:oleObj>
              </mc:Choice>
              <mc:Fallback>
                <p:oleObj name="Foto de Photo Editor" r:id="rId18" imgW="5772956" imgH="1362265" progId="MSPhotoEd.3">
                  <p:embed/>
                  <p:pic>
                    <p:nvPicPr>
                      <p:cNvPr id="13319" name="Object 23">
                        <a:extLst>
                          <a:ext uri="{FF2B5EF4-FFF2-40B4-BE49-F238E27FC236}">
                            <a16:creationId xmlns="" xmlns:a16="http://schemas.microsoft.com/office/drawing/2014/main" id="{FA5288F3-B489-4BD9-9C52-9141D6C591EC}"/>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481574371"/>
      </p:ext>
    </p:extLst>
  </p:cSld>
  <p:clrMap bg1="lt1" tx1="dk1" bg2="lt2" tx2="dk2" accent1="accent1" accent2="accent2" accent3="accent3" accent4="accent4" accent5="accent5" accent6="accent6" hlink="hlink" folHlink="folHlink"/>
  <p:sldLayoutIdLst>
    <p:sldLayoutId id="2147484341" r:id="rId1"/>
    <p:sldLayoutId id="2147484342" r:id="rId2"/>
    <p:sldLayoutId id="2147484343" r:id="rId3"/>
    <p:sldLayoutId id="2147484344" r:id="rId4"/>
    <p:sldLayoutId id="2147484345" r:id="rId5"/>
    <p:sldLayoutId id="2147484346" r:id="rId6"/>
    <p:sldLayoutId id="2147484347" r:id="rId7"/>
    <p:sldLayoutId id="2147484348" r:id="rId8"/>
    <p:sldLayoutId id="2147484349" r:id="rId9"/>
    <p:sldLayoutId id="2147484350" r:id="rId10"/>
    <p:sldLayoutId id="2147484351" r:id="rId11"/>
    <p:sldLayoutId id="2147484352" r:id="rId12"/>
    <p:sldLayoutId id="2147484353" r:id="rId13"/>
    <p:sldLayoutId id="2147484354" r:id="rId14"/>
    <p:sldLayoutId id="2147484355" r:id="rId15"/>
  </p:sldLayoutIdLst>
  <p:txStyles>
    <p:titleStyle>
      <a:lvl1pPr algn="ctr" rtl="0" eaLnBrk="0" fontAlgn="base" hangingPunct="0">
        <a:spcBef>
          <a:spcPct val="0"/>
        </a:spcBef>
        <a:spcAft>
          <a:spcPct val="0"/>
        </a:spcAft>
        <a:defRPr sz="3300" kern="1200">
          <a:solidFill>
            <a:srgbClr val="0070C0"/>
          </a:solidFill>
          <a:latin typeface="+mj-lt"/>
          <a:ea typeface="+mj-ea"/>
          <a:cs typeface="+mj-cs"/>
        </a:defRPr>
      </a:lvl1pPr>
      <a:lvl2pPr algn="ctr" rtl="0" eaLnBrk="0" fontAlgn="base" hangingPunct="0">
        <a:spcBef>
          <a:spcPct val="0"/>
        </a:spcBef>
        <a:spcAft>
          <a:spcPct val="0"/>
        </a:spcAft>
        <a:defRPr sz="3300">
          <a:solidFill>
            <a:srgbClr val="0070C0"/>
          </a:solidFill>
          <a:latin typeface="Calibri" pitchFamily="34" charset="0"/>
        </a:defRPr>
      </a:lvl2pPr>
      <a:lvl3pPr algn="ctr" rtl="0" eaLnBrk="0" fontAlgn="base" hangingPunct="0">
        <a:spcBef>
          <a:spcPct val="0"/>
        </a:spcBef>
        <a:spcAft>
          <a:spcPct val="0"/>
        </a:spcAft>
        <a:defRPr sz="3300">
          <a:solidFill>
            <a:srgbClr val="0070C0"/>
          </a:solidFill>
          <a:latin typeface="Calibri" pitchFamily="34" charset="0"/>
        </a:defRPr>
      </a:lvl3pPr>
      <a:lvl4pPr algn="ctr" rtl="0" eaLnBrk="0" fontAlgn="base" hangingPunct="0">
        <a:spcBef>
          <a:spcPct val="0"/>
        </a:spcBef>
        <a:spcAft>
          <a:spcPct val="0"/>
        </a:spcAft>
        <a:defRPr sz="3300">
          <a:solidFill>
            <a:srgbClr val="0070C0"/>
          </a:solidFill>
          <a:latin typeface="Calibri" pitchFamily="34" charset="0"/>
        </a:defRPr>
      </a:lvl4pPr>
      <a:lvl5pPr algn="ctr" rtl="0" eaLnBrk="0" fontAlgn="base" hangingPunct="0">
        <a:spcBef>
          <a:spcPct val="0"/>
        </a:spcBef>
        <a:spcAft>
          <a:spcPct val="0"/>
        </a:spcAft>
        <a:defRPr sz="3300">
          <a:solidFill>
            <a:srgbClr val="0070C0"/>
          </a:solidFill>
          <a:latin typeface="Calibri" pitchFamily="34" charset="0"/>
        </a:defRPr>
      </a:lvl5pPr>
      <a:lvl6pPr marL="342900" algn="ctr" rtl="0" fontAlgn="base">
        <a:spcBef>
          <a:spcPct val="0"/>
        </a:spcBef>
        <a:spcAft>
          <a:spcPct val="0"/>
        </a:spcAft>
        <a:defRPr sz="3300">
          <a:solidFill>
            <a:srgbClr val="0070C0"/>
          </a:solidFill>
          <a:latin typeface="Calibri" pitchFamily="34" charset="0"/>
        </a:defRPr>
      </a:lvl6pPr>
      <a:lvl7pPr marL="685800" algn="ctr" rtl="0" fontAlgn="base">
        <a:spcBef>
          <a:spcPct val="0"/>
        </a:spcBef>
        <a:spcAft>
          <a:spcPct val="0"/>
        </a:spcAft>
        <a:defRPr sz="3300">
          <a:solidFill>
            <a:srgbClr val="0070C0"/>
          </a:solidFill>
          <a:latin typeface="Calibri" pitchFamily="34" charset="0"/>
        </a:defRPr>
      </a:lvl7pPr>
      <a:lvl8pPr marL="1028700" algn="ctr" rtl="0" fontAlgn="base">
        <a:spcBef>
          <a:spcPct val="0"/>
        </a:spcBef>
        <a:spcAft>
          <a:spcPct val="0"/>
        </a:spcAft>
        <a:defRPr sz="3300">
          <a:solidFill>
            <a:srgbClr val="0070C0"/>
          </a:solidFill>
          <a:latin typeface="Calibri" pitchFamily="34" charset="0"/>
        </a:defRPr>
      </a:lvl8pPr>
      <a:lvl9pPr marL="1371600" algn="ctr" rtl="0" fontAlgn="base">
        <a:spcBef>
          <a:spcPct val="0"/>
        </a:spcBef>
        <a:spcAft>
          <a:spcPct val="0"/>
        </a:spcAft>
        <a:defRPr sz="3300">
          <a:solidFill>
            <a:srgbClr val="0070C0"/>
          </a:solidFill>
          <a:latin typeface="Calibri" pitchFamily="34" charset="0"/>
        </a:defRPr>
      </a:lvl9pPr>
    </p:titleStyle>
    <p:body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 Marcador de título">
            <a:extLst>
              <a:ext uri="{FF2B5EF4-FFF2-40B4-BE49-F238E27FC236}">
                <a16:creationId xmlns="" xmlns:a16="http://schemas.microsoft.com/office/drawing/2014/main" id="{E66F435A-A1D2-45E9-93F8-ED31CE1FF192}"/>
              </a:ext>
            </a:extLst>
          </p:cNvPr>
          <p:cNvSpPr>
            <a:spLocks noGrp="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p>
        </p:txBody>
      </p:sp>
      <p:sp>
        <p:nvSpPr>
          <p:cNvPr id="1027" name="2 Marcador de texto">
            <a:extLst>
              <a:ext uri="{FF2B5EF4-FFF2-40B4-BE49-F238E27FC236}">
                <a16:creationId xmlns="" xmlns:a16="http://schemas.microsoft.com/office/drawing/2014/main" id="{5C13A2AC-D06F-4E4E-8600-981BD81333BE}"/>
              </a:ext>
            </a:extLst>
          </p:cNvPr>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p>
        </p:txBody>
      </p:sp>
      <p:sp>
        <p:nvSpPr>
          <p:cNvPr id="4" name="3 Marcador de fecha">
            <a:extLst>
              <a:ext uri="{FF2B5EF4-FFF2-40B4-BE49-F238E27FC236}">
                <a16:creationId xmlns="" xmlns:a16="http://schemas.microsoft.com/office/drawing/2014/main" id="{52677EAD-AC51-4F17-B0AE-95A6A2CBB6E1}"/>
              </a:ext>
            </a:extLst>
          </p:cNvPr>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cs typeface="+mn-cs"/>
              </a:defRPr>
            </a:lvl1pPr>
          </a:lstStyle>
          <a:p>
            <a:pPr>
              <a:defRPr/>
            </a:pPr>
            <a:fld id="{E3CAE576-2190-45EC-91CA-DEE0CF445B76}"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67591B7C-6236-41E6-9DCE-94B6969B51FE}"/>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cs typeface="+mn-cs"/>
              </a:defRPr>
            </a:lvl1pPr>
          </a:lstStyle>
          <a:p>
            <a:pPr>
              <a:defRPr/>
            </a:pPr>
            <a:endParaRPr lang="es-ES"/>
          </a:p>
        </p:txBody>
      </p:sp>
      <p:sp>
        <p:nvSpPr>
          <p:cNvPr id="6" name="5 Marcador de número de diapositiva">
            <a:extLst>
              <a:ext uri="{FF2B5EF4-FFF2-40B4-BE49-F238E27FC236}">
                <a16:creationId xmlns="" xmlns:a16="http://schemas.microsoft.com/office/drawing/2014/main" id="{9D3B1A7C-B143-4EF4-AC98-62C1CE41E4D8}"/>
              </a:ext>
            </a:extLst>
          </p:cNvPr>
          <p:cNvSpPr>
            <a:spLocks noGrp="1"/>
          </p:cNvSpPr>
          <p:nvPr>
            <p:ph type="sldNum" sz="quarter" idx="4"/>
          </p:nvPr>
        </p:nvSpPr>
        <p:spPr>
          <a:xfrm>
            <a:off x="6553200" y="4767263"/>
            <a:ext cx="2133600" cy="273844"/>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smtClean="0">
                <a:solidFill>
                  <a:srgbClr val="898989"/>
                </a:solidFill>
                <a:latin typeface="Calibri" panose="020F0502020204030204" pitchFamily="34" charset="0"/>
              </a:defRPr>
            </a:lvl1pPr>
          </a:lstStyle>
          <a:p>
            <a:pPr>
              <a:defRPr/>
            </a:pPr>
            <a:fld id="{91250EB3-C76D-4158-AC0A-5584ADE94917}" type="slidenum">
              <a:rPr lang="es-ES" altLang="es-ES"/>
              <a:pPr>
                <a:defRPr/>
              </a:pPr>
              <a:t>‹Nº›</a:t>
            </a:fld>
            <a:endParaRPr lang="es-ES" altLang="es-ES"/>
          </a:p>
        </p:txBody>
      </p:sp>
    </p:spTree>
    <p:extLst>
      <p:ext uri="{BB962C8B-B14F-4D97-AF65-F5344CB8AC3E}">
        <p14:creationId xmlns:p14="http://schemas.microsoft.com/office/powerpoint/2010/main" val="458061823"/>
      </p:ext>
    </p:extLst>
  </p:cSld>
  <p:clrMap bg1="lt1" tx1="dk1" bg2="lt2" tx2="dk2" accent1="accent1" accent2="accent2" accent3="accent3" accent4="accent4" accent5="accent5" accent6="accent6" hlink="hlink" folHlink="folHlink"/>
  <p:sldLayoutIdLst>
    <p:sldLayoutId id="2147484212" r:id="rId1"/>
    <p:sldLayoutId id="2147484213" r:id="rId2"/>
    <p:sldLayoutId id="2147484214" r:id="rId3"/>
    <p:sldLayoutId id="2147484215" r:id="rId4"/>
    <p:sldLayoutId id="2147484216" r:id="rId5"/>
    <p:sldLayoutId id="2147484217" r:id="rId6"/>
    <p:sldLayoutId id="2147484218" r:id="rId7"/>
    <p:sldLayoutId id="2147484219" r:id="rId8"/>
    <p:sldLayoutId id="2147484220" r:id="rId9"/>
    <p:sldLayoutId id="2147484221" r:id="rId10"/>
    <p:sldLayoutId id="2147484222" r:id="rId11"/>
    <p:sldLayoutId id="2147484223" r:id="rId12"/>
    <p:sldLayoutId id="2147484224" r:id="rId13"/>
  </p:sldLayoutIdLst>
  <p:txStyles>
    <p:titleStyle>
      <a:lvl1pPr algn="ctr" rtl="0" eaLnBrk="0" fontAlgn="base" hangingPunct="0">
        <a:spcBef>
          <a:spcPct val="0"/>
        </a:spcBef>
        <a:spcAft>
          <a:spcPct val="0"/>
        </a:spcAft>
        <a:defRPr sz="3300" kern="1200">
          <a:solidFill>
            <a:schemeClr val="tx1"/>
          </a:solidFill>
          <a:latin typeface="+mj-lt"/>
          <a:ea typeface="+mj-ea"/>
          <a:cs typeface="+mj-cs"/>
        </a:defRPr>
      </a:lvl1pPr>
      <a:lvl2pPr algn="ctr" rtl="0" eaLnBrk="0" fontAlgn="base" hangingPunct="0">
        <a:spcBef>
          <a:spcPct val="0"/>
        </a:spcBef>
        <a:spcAft>
          <a:spcPct val="0"/>
        </a:spcAft>
        <a:defRPr sz="3300">
          <a:solidFill>
            <a:schemeClr val="tx1"/>
          </a:solidFill>
          <a:latin typeface="Calibri" pitchFamily="34" charset="0"/>
        </a:defRPr>
      </a:lvl2pPr>
      <a:lvl3pPr algn="ctr" rtl="0" eaLnBrk="0" fontAlgn="base" hangingPunct="0">
        <a:spcBef>
          <a:spcPct val="0"/>
        </a:spcBef>
        <a:spcAft>
          <a:spcPct val="0"/>
        </a:spcAft>
        <a:defRPr sz="3300">
          <a:solidFill>
            <a:schemeClr val="tx1"/>
          </a:solidFill>
          <a:latin typeface="Calibri" pitchFamily="34" charset="0"/>
        </a:defRPr>
      </a:lvl3pPr>
      <a:lvl4pPr algn="ctr" rtl="0" eaLnBrk="0" fontAlgn="base" hangingPunct="0">
        <a:spcBef>
          <a:spcPct val="0"/>
        </a:spcBef>
        <a:spcAft>
          <a:spcPct val="0"/>
        </a:spcAft>
        <a:defRPr sz="3300">
          <a:solidFill>
            <a:schemeClr val="tx1"/>
          </a:solidFill>
          <a:latin typeface="Calibri" pitchFamily="34" charset="0"/>
        </a:defRPr>
      </a:lvl4pPr>
      <a:lvl5pPr algn="ctr" rtl="0" eaLnBrk="0" fontAlgn="base" hangingPunct="0">
        <a:spcBef>
          <a:spcPct val="0"/>
        </a:spcBef>
        <a:spcAft>
          <a:spcPct val="0"/>
        </a:spcAft>
        <a:defRPr sz="3300">
          <a:solidFill>
            <a:schemeClr val="tx1"/>
          </a:solidFill>
          <a:latin typeface="Calibri" pitchFamily="34" charset="0"/>
        </a:defRPr>
      </a:lvl5pPr>
      <a:lvl6pPr marL="342900" algn="ctr" rtl="0" fontAlgn="base">
        <a:spcBef>
          <a:spcPct val="0"/>
        </a:spcBef>
        <a:spcAft>
          <a:spcPct val="0"/>
        </a:spcAft>
        <a:defRPr sz="3300">
          <a:solidFill>
            <a:schemeClr val="tx1"/>
          </a:solidFill>
          <a:latin typeface="Calibri" pitchFamily="34" charset="0"/>
        </a:defRPr>
      </a:lvl6pPr>
      <a:lvl7pPr marL="685800" algn="ctr" rtl="0" fontAlgn="base">
        <a:spcBef>
          <a:spcPct val="0"/>
        </a:spcBef>
        <a:spcAft>
          <a:spcPct val="0"/>
        </a:spcAft>
        <a:defRPr sz="3300">
          <a:solidFill>
            <a:schemeClr val="tx1"/>
          </a:solidFill>
          <a:latin typeface="Calibri" pitchFamily="34" charset="0"/>
        </a:defRPr>
      </a:lvl7pPr>
      <a:lvl8pPr marL="1028700" algn="ctr" rtl="0" fontAlgn="base">
        <a:spcBef>
          <a:spcPct val="0"/>
        </a:spcBef>
        <a:spcAft>
          <a:spcPct val="0"/>
        </a:spcAft>
        <a:defRPr sz="3300">
          <a:solidFill>
            <a:schemeClr val="tx1"/>
          </a:solidFill>
          <a:latin typeface="Calibri" pitchFamily="34" charset="0"/>
        </a:defRPr>
      </a:lvl8pPr>
      <a:lvl9pPr marL="1371600" algn="ctr" rtl="0" fontAlgn="base">
        <a:spcBef>
          <a:spcPct val="0"/>
        </a:spcBef>
        <a:spcAft>
          <a:spcPct val="0"/>
        </a:spcAft>
        <a:defRPr sz="3300">
          <a:solidFill>
            <a:schemeClr val="tx1"/>
          </a:solidFill>
          <a:latin typeface="Calibri" pitchFamily="34" charset="0"/>
        </a:defRPr>
      </a:lvl9pPr>
    </p:titleStyle>
    <p:body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1 Marcador de título">
            <a:extLst>
              <a:ext uri="{FF2B5EF4-FFF2-40B4-BE49-F238E27FC236}">
                <a16:creationId xmlns="" xmlns:a16="http://schemas.microsoft.com/office/drawing/2014/main" id="{7963BB89-8E0F-447A-AEB2-10F312C9681F}"/>
              </a:ext>
            </a:extLst>
          </p:cNvPr>
          <p:cNvSpPr>
            <a:spLocks noGrp="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p>
        </p:txBody>
      </p:sp>
      <p:sp>
        <p:nvSpPr>
          <p:cNvPr id="11267" name="2 Marcador de texto">
            <a:extLst>
              <a:ext uri="{FF2B5EF4-FFF2-40B4-BE49-F238E27FC236}">
                <a16:creationId xmlns="" xmlns:a16="http://schemas.microsoft.com/office/drawing/2014/main" id="{7E870FB6-103B-43BA-84BC-DF9DEF447D14}"/>
              </a:ext>
            </a:extLst>
          </p:cNvPr>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p>
        </p:txBody>
      </p:sp>
      <p:sp>
        <p:nvSpPr>
          <p:cNvPr id="4" name="3 Marcador de fecha">
            <a:extLst>
              <a:ext uri="{FF2B5EF4-FFF2-40B4-BE49-F238E27FC236}">
                <a16:creationId xmlns="" xmlns:a16="http://schemas.microsoft.com/office/drawing/2014/main" id="{C87EDE6A-2606-4126-9F6E-16AA4CFCC6D0}"/>
              </a:ext>
            </a:extLst>
          </p:cNvPr>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eaLnBrk="1" fontAlgn="auto" hangingPunct="1">
              <a:spcBef>
                <a:spcPts val="0"/>
              </a:spcBef>
              <a:spcAft>
                <a:spcPts val="0"/>
              </a:spcAft>
              <a:defRPr sz="900">
                <a:solidFill>
                  <a:prstClr val="black">
                    <a:tint val="75000"/>
                  </a:prstClr>
                </a:solidFill>
                <a:latin typeface="+mn-lt"/>
                <a:cs typeface="+mn-cs"/>
              </a:defRPr>
            </a:lvl1pPr>
          </a:lstStyle>
          <a:p>
            <a:pPr>
              <a:defRPr/>
            </a:pPr>
            <a:fld id="{5D410400-F0DC-4EEA-B358-8277236BBB29}"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7CB8064A-0B31-490E-8818-74057E71C2AC}"/>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eaLnBrk="1" fontAlgn="auto" hangingPunct="1">
              <a:spcBef>
                <a:spcPts val="0"/>
              </a:spcBef>
              <a:spcAft>
                <a:spcPts val="0"/>
              </a:spcAft>
              <a:defRPr sz="900">
                <a:solidFill>
                  <a:prstClr val="black">
                    <a:tint val="75000"/>
                  </a:prstClr>
                </a:solidFill>
                <a:latin typeface="+mn-lt"/>
                <a:cs typeface="+mn-cs"/>
              </a:defRPr>
            </a:lvl1pPr>
          </a:lstStyle>
          <a:p>
            <a:pPr>
              <a:defRPr/>
            </a:pPr>
            <a:endParaRPr lang="es-ES"/>
          </a:p>
        </p:txBody>
      </p:sp>
      <p:sp>
        <p:nvSpPr>
          <p:cNvPr id="6" name="5 Marcador de número de diapositiva">
            <a:extLst>
              <a:ext uri="{FF2B5EF4-FFF2-40B4-BE49-F238E27FC236}">
                <a16:creationId xmlns="" xmlns:a16="http://schemas.microsoft.com/office/drawing/2014/main" id="{B760A9ED-64C5-4CD2-81F5-A20A3D017AD6}"/>
              </a:ext>
            </a:extLst>
          </p:cNvPr>
          <p:cNvSpPr>
            <a:spLocks noGrp="1"/>
          </p:cNvSpPr>
          <p:nvPr>
            <p:ph type="sldNum" sz="quarter" idx="4"/>
          </p:nvPr>
        </p:nvSpPr>
        <p:spPr>
          <a:xfrm>
            <a:off x="6553200" y="4767263"/>
            <a:ext cx="2133600" cy="273844"/>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smtClean="0">
                <a:solidFill>
                  <a:srgbClr val="898989"/>
                </a:solidFill>
                <a:latin typeface="Calibri" panose="020F0502020204030204" pitchFamily="34" charset="0"/>
              </a:defRPr>
            </a:lvl1pPr>
          </a:lstStyle>
          <a:p>
            <a:pPr>
              <a:defRPr/>
            </a:pPr>
            <a:fld id="{D09A529B-709D-4ED8-9910-C9DC79B1F690}" type="slidenum">
              <a:rPr lang="es-ES" altLang="es-ES"/>
              <a:pPr>
                <a:defRPr/>
              </a:pPr>
              <a:t>‹Nº›</a:t>
            </a:fld>
            <a:endParaRPr lang="es-ES" altLang="es-ES"/>
          </a:p>
        </p:txBody>
      </p:sp>
    </p:spTree>
    <p:extLst>
      <p:ext uri="{BB962C8B-B14F-4D97-AF65-F5344CB8AC3E}">
        <p14:creationId xmlns:p14="http://schemas.microsoft.com/office/powerpoint/2010/main" val="113837711"/>
      </p:ext>
    </p:extLst>
  </p:cSld>
  <p:clrMap bg1="lt1" tx1="dk1" bg2="lt2" tx2="dk2" accent1="accent1" accent2="accent2" accent3="accent3" accent4="accent4" accent5="accent5" accent6="accent6" hlink="hlink" folHlink="folHlink"/>
  <p:sldLayoutIdLst>
    <p:sldLayoutId id="2147484226" r:id="rId1"/>
    <p:sldLayoutId id="2147484227" r:id="rId2"/>
    <p:sldLayoutId id="2147484228" r:id="rId3"/>
    <p:sldLayoutId id="2147484229" r:id="rId4"/>
    <p:sldLayoutId id="2147484230" r:id="rId5"/>
    <p:sldLayoutId id="2147484231" r:id="rId6"/>
    <p:sldLayoutId id="2147484232" r:id="rId7"/>
    <p:sldLayoutId id="2147484233" r:id="rId8"/>
    <p:sldLayoutId id="2147484234" r:id="rId9"/>
    <p:sldLayoutId id="2147484235" r:id="rId10"/>
    <p:sldLayoutId id="2147484236" r:id="rId11"/>
    <p:sldLayoutId id="2147484237" r:id="rId12"/>
    <p:sldLayoutId id="2147484238" r:id="rId13"/>
  </p:sldLayoutIdLst>
  <p:txStyles>
    <p:titleStyle>
      <a:lvl1pPr algn="ctr" rtl="0" eaLnBrk="0" fontAlgn="base" hangingPunct="0">
        <a:spcBef>
          <a:spcPct val="0"/>
        </a:spcBef>
        <a:spcAft>
          <a:spcPct val="0"/>
        </a:spcAft>
        <a:defRPr sz="3300" kern="1200">
          <a:solidFill>
            <a:schemeClr val="tx1"/>
          </a:solidFill>
          <a:latin typeface="+mj-lt"/>
          <a:ea typeface="+mj-ea"/>
          <a:cs typeface="+mj-cs"/>
        </a:defRPr>
      </a:lvl1pPr>
      <a:lvl2pPr algn="ctr" rtl="0" eaLnBrk="0" fontAlgn="base" hangingPunct="0">
        <a:spcBef>
          <a:spcPct val="0"/>
        </a:spcBef>
        <a:spcAft>
          <a:spcPct val="0"/>
        </a:spcAft>
        <a:defRPr sz="3300">
          <a:solidFill>
            <a:schemeClr val="tx1"/>
          </a:solidFill>
          <a:latin typeface="Calibri" pitchFamily="34" charset="0"/>
        </a:defRPr>
      </a:lvl2pPr>
      <a:lvl3pPr algn="ctr" rtl="0" eaLnBrk="0" fontAlgn="base" hangingPunct="0">
        <a:spcBef>
          <a:spcPct val="0"/>
        </a:spcBef>
        <a:spcAft>
          <a:spcPct val="0"/>
        </a:spcAft>
        <a:defRPr sz="3300">
          <a:solidFill>
            <a:schemeClr val="tx1"/>
          </a:solidFill>
          <a:latin typeface="Calibri" pitchFamily="34" charset="0"/>
        </a:defRPr>
      </a:lvl3pPr>
      <a:lvl4pPr algn="ctr" rtl="0" eaLnBrk="0" fontAlgn="base" hangingPunct="0">
        <a:spcBef>
          <a:spcPct val="0"/>
        </a:spcBef>
        <a:spcAft>
          <a:spcPct val="0"/>
        </a:spcAft>
        <a:defRPr sz="3300">
          <a:solidFill>
            <a:schemeClr val="tx1"/>
          </a:solidFill>
          <a:latin typeface="Calibri" pitchFamily="34" charset="0"/>
        </a:defRPr>
      </a:lvl4pPr>
      <a:lvl5pPr algn="ctr" rtl="0" eaLnBrk="0" fontAlgn="base" hangingPunct="0">
        <a:spcBef>
          <a:spcPct val="0"/>
        </a:spcBef>
        <a:spcAft>
          <a:spcPct val="0"/>
        </a:spcAft>
        <a:defRPr sz="3300">
          <a:solidFill>
            <a:schemeClr val="tx1"/>
          </a:solidFill>
          <a:latin typeface="Calibri" pitchFamily="34" charset="0"/>
        </a:defRPr>
      </a:lvl5pPr>
      <a:lvl6pPr marL="342900" algn="ctr" rtl="0" fontAlgn="base">
        <a:spcBef>
          <a:spcPct val="0"/>
        </a:spcBef>
        <a:spcAft>
          <a:spcPct val="0"/>
        </a:spcAft>
        <a:defRPr sz="3300">
          <a:solidFill>
            <a:schemeClr val="tx1"/>
          </a:solidFill>
          <a:latin typeface="Calibri" pitchFamily="34" charset="0"/>
        </a:defRPr>
      </a:lvl6pPr>
      <a:lvl7pPr marL="685800" algn="ctr" rtl="0" fontAlgn="base">
        <a:spcBef>
          <a:spcPct val="0"/>
        </a:spcBef>
        <a:spcAft>
          <a:spcPct val="0"/>
        </a:spcAft>
        <a:defRPr sz="3300">
          <a:solidFill>
            <a:schemeClr val="tx1"/>
          </a:solidFill>
          <a:latin typeface="Calibri" pitchFamily="34" charset="0"/>
        </a:defRPr>
      </a:lvl7pPr>
      <a:lvl8pPr marL="1028700" algn="ctr" rtl="0" fontAlgn="base">
        <a:spcBef>
          <a:spcPct val="0"/>
        </a:spcBef>
        <a:spcAft>
          <a:spcPct val="0"/>
        </a:spcAft>
        <a:defRPr sz="3300">
          <a:solidFill>
            <a:schemeClr val="tx1"/>
          </a:solidFill>
          <a:latin typeface="Calibri" pitchFamily="34" charset="0"/>
        </a:defRPr>
      </a:lvl8pPr>
      <a:lvl9pPr marL="1371600" algn="ctr" rtl="0" fontAlgn="base">
        <a:spcBef>
          <a:spcPct val="0"/>
        </a:spcBef>
        <a:spcAft>
          <a:spcPct val="0"/>
        </a:spcAft>
        <a:defRPr sz="3300">
          <a:solidFill>
            <a:schemeClr val="tx1"/>
          </a:solidFill>
          <a:latin typeface="Calibri" pitchFamily="34" charset="0"/>
        </a:defRPr>
      </a:lvl9pPr>
    </p:titleStyle>
    <p:body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 xmlns:a16="http://schemas.microsoft.com/office/drawing/2014/main" id="{263BC70A-FF60-4A73-8C30-088358C20BF9}"/>
              </a:ext>
            </a:extLst>
          </p:cNvPr>
          <p:cNvSpPr txBox="1">
            <a:spLocks noGrp="1"/>
          </p:cNvSpPr>
          <p:nvPr>
            <p:ph type="title"/>
          </p:nvPr>
        </p:nvSpPr>
        <p:spPr bwMode="auto">
          <a:xfrm>
            <a:off x="685800" y="457200"/>
            <a:ext cx="77724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1" compatLnSpc="1">
            <a:prstTxWarp prst="textNoShape">
              <a:avLst/>
            </a:prstTxWarp>
          </a:bodyPr>
          <a:lstStyle/>
          <a:p>
            <a:pPr lvl="0"/>
            <a:r>
              <a:rPr lang="es-ES" altLang="es-ES"/>
              <a:t>Haga clic para modificar el estilo de título del patrón</a:t>
            </a:r>
          </a:p>
        </p:txBody>
      </p:sp>
      <p:sp>
        <p:nvSpPr>
          <p:cNvPr id="12291" name="Rectangle 3">
            <a:extLst>
              <a:ext uri="{FF2B5EF4-FFF2-40B4-BE49-F238E27FC236}">
                <a16:creationId xmlns="" xmlns:a16="http://schemas.microsoft.com/office/drawing/2014/main" id="{50488F20-3C15-4EA5-A7F6-92660E144D35}"/>
              </a:ext>
            </a:extLst>
          </p:cNvPr>
          <p:cNvSpPr txBox="1">
            <a:spLocks noGrp="1"/>
          </p:cNvSpPr>
          <p:nvPr>
            <p:ph type="body" idx="1"/>
          </p:nvPr>
        </p:nvSpPr>
        <p:spPr bwMode="auto">
          <a:xfrm>
            <a:off x="685800" y="1485900"/>
            <a:ext cx="7772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p>
        </p:txBody>
      </p:sp>
      <p:sp>
        <p:nvSpPr>
          <p:cNvPr id="4" name="Rectangle 4">
            <a:extLst>
              <a:ext uri="{FF2B5EF4-FFF2-40B4-BE49-F238E27FC236}">
                <a16:creationId xmlns="" xmlns:a16="http://schemas.microsoft.com/office/drawing/2014/main" id="{E2F06A0A-32DB-45E6-82A1-99604B9858B1}"/>
              </a:ext>
            </a:extLst>
          </p:cNvPr>
          <p:cNvSpPr txBox="1">
            <a:spLocks noGrp="1"/>
          </p:cNvSpPr>
          <p:nvPr>
            <p:ph type="dt" sz="half" idx="2"/>
          </p:nvPr>
        </p:nvSpPr>
        <p:spPr>
          <a:xfrm>
            <a:off x="685800" y="4686300"/>
            <a:ext cx="1905000" cy="342900"/>
          </a:xfrm>
          <a:prstGeom prst="rect">
            <a:avLst/>
          </a:prstGeom>
          <a:noFill/>
          <a:ln>
            <a:noFill/>
          </a:ln>
        </p:spPr>
        <p:txBody>
          <a:bodyPr vert="horz" wrap="square" lIns="91424" tIns="45712" rIns="91424" bIns="45712" numCol="1" anchor="t" anchorCtr="0" compatLnSpc="1">
            <a:prstTxWarp prst="textNoShape">
              <a:avLst/>
            </a:prstTxWarp>
          </a:bodyPr>
          <a:lstStyle>
            <a:lvl1pPr>
              <a:spcBef>
                <a:spcPct val="0"/>
              </a:spcBef>
              <a:defRPr sz="1050">
                <a:solidFill>
                  <a:srgbClr val="000000"/>
                </a:solidFill>
                <a:latin typeface="Times New Roman" pitchFamily="18" charset="0"/>
              </a:defRPr>
            </a:lvl1pPr>
          </a:lstStyle>
          <a:p>
            <a:pPr>
              <a:defRPr/>
            </a:pPr>
            <a:endParaRPr lang="es-ES_tradnl"/>
          </a:p>
        </p:txBody>
      </p:sp>
      <p:sp>
        <p:nvSpPr>
          <p:cNvPr id="5" name="Rectangle 5">
            <a:extLst>
              <a:ext uri="{FF2B5EF4-FFF2-40B4-BE49-F238E27FC236}">
                <a16:creationId xmlns="" xmlns:a16="http://schemas.microsoft.com/office/drawing/2014/main" id="{17C2923F-5540-4623-AF2B-0D7A2C52AFD6}"/>
              </a:ext>
            </a:extLst>
          </p:cNvPr>
          <p:cNvSpPr txBox="1">
            <a:spLocks noGrp="1"/>
          </p:cNvSpPr>
          <p:nvPr>
            <p:ph type="ftr" sz="quarter" idx="3"/>
          </p:nvPr>
        </p:nvSpPr>
        <p:spPr>
          <a:xfrm>
            <a:off x="3124200" y="4686300"/>
            <a:ext cx="2895600" cy="342900"/>
          </a:xfrm>
          <a:prstGeom prst="rect">
            <a:avLst/>
          </a:prstGeom>
          <a:noFill/>
          <a:ln>
            <a:noFill/>
          </a:ln>
        </p:spPr>
        <p:txBody>
          <a:bodyPr vert="horz" wrap="square" lIns="91424" tIns="45712" rIns="91424" bIns="45712" numCol="1" anchor="t" anchorCtr="1" compatLnSpc="1">
            <a:prstTxWarp prst="textNoShape">
              <a:avLst/>
            </a:prstTxWarp>
          </a:bodyPr>
          <a:lstStyle>
            <a:lvl1pPr algn="ctr">
              <a:spcBef>
                <a:spcPct val="0"/>
              </a:spcBef>
              <a:defRPr sz="1050">
                <a:solidFill>
                  <a:srgbClr val="000000"/>
                </a:solidFill>
                <a:latin typeface="Times New Roman" pitchFamily="18" charset="0"/>
              </a:defRPr>
            </a:lvl1pPr>
          </a:lstStyle>
          <a:p>
            <a:pPr>
              <a:defRPr/>
            </a:pPr>
            <a:endParaRPr lang="es-ES_tradnl"/>
          </a:p>
        </p:txBody>
      </p:sp>
      <p:sp>
        <p:nvSpPr>
          <p:cNvPr id="6" name="Rectangle 6">
            <a:extLst>
              <a:ext uri="{FF2B5EF4-FFF2-40B4-BE49-F238E27FC236}">
                <a16:creationId xmlns="" xmlns:a16="http://schemas.microsoft.com/office/drawing/2014/main" id="{62A1DA10-232A-4F69-A7BF-EB84785140CB}"/>
              </a:ext>
            </a:extLst>
          </p:cNvPr>
          <p:cNvSpPr txBox="1">
            <a:spLocks noGrp="1"/>
          </p:cNvSpPr>
          <p:nvPr>
            <p:ph type="sldNum" sz="quarter" idx="4"/>
          </p:nvPr>
        </p:nvSpPr>
        <p:spPr>
          <a:xfrm>
            <a:off x="6553200" y="4686300"/>
            <a:ext cx="1905000" cy="342900"/>
          </a:xfrm>
          <a:prstGeom prst="rect">
            <a:avLst/>
          </a:prstGeom>
          <a:noFill/>
          <a:ln>
            <a:noFill/>
          </a:ln>
        </p:spPr>
        <p:txBody>
          <a:bodyPr vert="horz" wrap="square" lIns="91424" tIns="45712" rIns="91424" bIns="45712" numCol="1" anchor="t" anchorCtr="0" compatLnSpc="1">
            <a:prstTxWarp prst="textNoShape">
              <a:avLst/>
            </a:prstTxWarp>
          </a:bodyPr>
          <a:lstStyle>
            <a:lvl1pPr algn="r">
              <a:defRPr sz="1050" smtClean="0">
                <a:solidFill>
                  <a:srgbClr val="000000"/>
                </a:solidFill>
                <a:latin typeface="Times New Roman" panose="02020603050405020304" pitchFamily="18" charset="0"/>
              </a:defRPr>
            </a:lvl1pPr>
          </a:lstStyle>
          <a:p>
            <a:pPr>
              <a:defRPr/>
            </a:pPr>
            <a:fld id="{C7739BF1-8F3E-4231-9EA5-7F72E313845B}" type="slidenum">
              <a:rPr lang="es-ES" altLang="es-ES"/>
              <a:pPr>
                <a:defRPr/>
              </a:pPr>
              <a:t>‹Nº›</a:t>
            </a:fld>
            <a:endParaRPr lang="es-ES" altLang="es-ES"/>
          </a:p>
        </p:txBody>
      </p:sp>
    </p:spTree>
    <p:extLst>
      <p:ext uri="{BB962C8B-B14F-4D97-AF65-F5344CB8AC3E}">
        <p14:creationId xmlns:p14="http://schemas.microsoft.com/office/powerpoint/2010/main" val="321638290"/>
      </p:ext>
    </p:extLst>
  </p:cSld>
  <p:clrMap bg1="lt1" tx1="dk1" bg2="lt2" tx2="dk2" accent1="accent1" accent2="accent2" accent3="accent3" accent4="accent4" accent5="accent5" accent6="accent6" hlink="hlink" folHlink="folHlink"/>
  <p:sldLayoutIdLst>
    <p:sldLayoutId id="2147484240" r:id="rId1"/>
    <p:sldLayoutId id="2147484241" r:id="rId2"/>
    <p:sldLayoutId id="2147484242" r:id="rId3"/>
    <p:sldLayoutId id="2147484243" r:id="rId4"/>
    <p:sldLayoutId id="2147484244" r:id="rId5"/>
    <p:sldLayoutId id="2147484245" r:id="rId6"/>
    <p:sldLayoutId id="2147484246" r:id="rId7"/>
    <p:sldLayoutId id="2147484247" r:id="rId8"/>
    <p:sldLayoutId id="2147484248" r:id="rId9"/>
    <p:sldLayoutId id="2147484249" r:id="rId10"/>
    <p:sldLayoutId id="2147484250" r:id="rId11"/>
  </p:sldLayoutIdLst>
  <p:transition>
    <p:random/>
  </p:transition>
  <p:txStyles>
    <p:titleStyle>
      <a:lvl1pPr algn="ctr" rtl="0" eaLnBrk="0" fontAlgn="base" hangingPunct="0">
        <a:spcBef>
          <a:spcPct val="0"/>
        </a:spcBef>
        <a:spcAft>
          <a:spcPct val="0"/>
        </a:spcAft>
        <a:defRPr lang="es-ES" sz="3300">
          <a:solidFill>
            <a:srgbClr val="808000"/>
          </a:solidFill>
          <a:latin typeface="Arial"/>
        </a:defRPr>
      </a:lvl1pPr>
      <a:lvl2pPr algn="ctr" rtl="0" eaLnBrk="0" fontAlgn="base" hangingPunct="0">
        <a:spcBef>
          <a:spcPct val="0"/>
        </a:spcBef>
        <a:spcAft>
          <a:spcPct val="0"/>
        </a:spcAft>
        <a:defRPr sz="3300">
          <a:solidFill>
            <a:srgbClr val="808000"/>
          </a:solidFill>
          <a:latin typeface="Arial" pitchFamily="34" charset="0"/>
        </a:defRPr>
      </a:lvl2pPr>
      <a:lvl3pPr algn="ctr" rtl="0" eaLnBrk="0" fontAlgn="base" hangingPunct="0">
        <a:spcBef>
          <a:spcPct val="0"/>
        </a:spcBef>
        <a:spcAft>
          <a:spcPct val="0"/>
        </a:spcAft>
        <a:defRPr sz="3300">
          <a:solidFill>
            <a:srgbClr val="808000"/>
          </a:solidFill>
          <a:latin typeface="Arial" pitchFamily="34" charset="0"/>
        </a:defRPr>
      </a:lvl3pPr>
      <a:lvl4pPr algn="ctr" rtl="0" eaLnBrk="0" fontAlgn="base" hangingPunct="0">
        <a:spcBef>
          <a:spcPct val="0"/>
        </a:spcBef>
        <a:spcAft>
          <a:spcPct val="0"/>
        </a:spcAft>
        <a:defRPr sz="3300">
          <a:solidFill>
            <a:srgbClr val="808000"/>
          </a:solidFill>
          <a:latin typeface="Arial" pitchFamily="34" charset="0"/>
        </a:defRPr>
      </a:lvl4pPr>
      <a:lvl5pPr algn="ctr" rtl="0" eaLnBrk="0" fontAlgn="base" hangingPunct="0">
        <a:spcBef>
          <a:spcPct val="0"/>
        </a:spcBef>
        <a:spcAft>
          <a:spcPct val="0"/>
        </a:spcAft>
        <a:defRPr sz="3300">
          <a:solidFill>
            <a:srgbClr val="808000"/>
          </a:solidFill>
          <a:latin typeface="Arial" pitchFamily="34" charset="0"/>
        </a:defRPr>
      </a:lvl5pPr>
      <a:lvl6pPr marL="342839" algn="ctr" rtl="0" eaLnBrk="0" fontAlgn="base" hangingPunct="0">
        <a:spcBef>
          <a:spcPct val="0"/>
        </a:spcBef>
        <a:spcAft>
          <a:spcPct val="0"/>
        </a:spcAft>
        <a:defRPr sz="3300">
          <a:solidFill>
            <a:srgbClr val="808000"/>
          </a:solidFill>
          <a:latin typeface="Arial" pitchFamily="34" charset="0"/>
        </a:defRPr>
      </a:lvl6pPr>
      <a:lvl7pPr marL="685679" algn="ctr" rtl="0" eaLnBrk="0" fontAlgn="base" hangingPunct="0">
        <a:spcBef>
          <a:spcPct val="0"/>
        </a:spcBef>
        <a:spcAft>
          <a:spcPct val="0"/>
        </a:spcAft>
        <a:defRPr sz="3300">
          <a:solidFill>
            <a:srgbClr val="808000"/>
          </a:solidFill>
          <a:latin typeface="Arial" pitchFamily="34" charset="0"/>
        </a:defRPr>
      </a:lvl7pPr>
      <a:lvl8pPr marL="1028519" algn="ctr" rtl="0" eaLnBrk="0" fontAlgn="base" hangingPunct="0">
        <a:spcBef>
          <a:spcPct val="0"/>
        </a:spcBef>
        <a:spcAft>
          <a:spcPct val="0"/>
        </a:spcAft>
        <a:defRPr sz="3300">
          <a:solidFill>
            <a:srgbClr val="808000"/>
          </a:solidFill>
          <a:latin typeface="Arial" pitchFamily="34" charset="0"/>
        </a:defRPr>
      </a:lvl8pPr>
      <a:lvl9pPr marL="1371358" algn="ctr" rtl="0" eaLnBrk="0" fontAlgn="base" hangingPunct="0">
        <a:spcBef>
          <a:spcPct val="0"/>
        </a:spcBef>
        <a:spcAft>
          <a:spcPct val="0"/>
        </a:spcAft>
        <a:defRPr sz="3300">
          <a:solidFill>
            <a:srgbClr val="808000"/>
          </a:solidFill>
          <a:latin typeface="Arial" pitchFamily="34" charset="0"/>
        </a:defRPr>
      </a:lvl9pPr>
    </p:titleStyle>
    <p:bodyStyle>
      <a:lvl1pPr marL="255985" indent="-255985" algn="l" rtl="0" eaLnBrk="0" fontAlgn="base" hangingPunct="0">
        <a:spcBef>
          <a:spcPts val="600"/>
        </a:spcBef>
        <a:spcAft>
          <a:spcPct val="0"/>
        </a:spcAft>
        <a:buSzPct val="100000"/>
        <a:buChar char="•"/>
        <a:defRPr lang="es-ES" sz="2400">
          <a:solidFill>
            <a:srgbClr val="000000"/>
          </a:solidFill>
          <a:latin typeface="Arial"/>
        </a:defRPr>
      </a:lvl1pPr>
      <a:lvl2pPr marL="556022" lvl="1" indent="-213122" algn="l" rtl="0" eaLnBrk="0" fontAlgn="base" hangingPunct="0">
        <a:spcBef>
          <a:spcPts val="525"/>
        </a:spcBef>
        <a:spcAft>
          <a:spcPct val="0"/>
        </a:spcAft>
        <a:buSzPct val="100000"/>
        <a:buChar char="–"/>
        <a:defRPr lang="es-ES" sz="2100">
          <a:solidFill>
            <a:srgbClr val="000000"/>
          </a:solidFill>
          <a:latin typeface="Arial"/>
        </a:defRPr>
      </a:lvl2pPr>
      <a:lvl3pPr marL="856060" lvl="2" indent="-170260" algn="l" rtl="0" eaLnBrk="0" fontAlgn="base" hangingPunct="0">
        <a:spcBef>
          <a:spcPts val="450"/>
        </a:spcBef>
        <a:spcAft>
          <a:spcPct val="0"/>
        </a:spcAft>
        <a:buSzPct val="100000"/>
        <a:buChar char="•"/>
        <a:defRPr lang="es-ES" sz="1800">
          <a:solidFill>
            <a:srgbClr val="000000"/>
          </a:solidFill>
          <a:latin typeface="Arial"/>
        </a:defRPr>
      </a:lvl3pPr>
      <a:lvl4pPr marL="1198960" lvl="3" indent="-170260" algn="l" rtl="0" eaLnBrk="0" fontAlgn="base" hangingPunct="0">
        <a:spcBef>
          <a:spcPts val="375"/>
        </a:spcBef>
        <a:spcAft>
          <a:spcPct val="0"/>
        </a:spcAft>
        <a:buSzPct val="100000"/>
        <a:buChar char="–"/>
        <a:defRPr lang="es-ES" sz="1500">
          <a:solidFill>
            <a:srgbClr val="000000"/>
          </a:solidFill>
          <a:latin typeface="Arial"/>
        </a:defRPr>
      </a:lvl4pPr>
      <a:lvl5pPr marL="1541860" lvl="4" indent="-170260" algn="l" rtl="0" eaLnBrk="0" fontAlgn="base" hangingPunct="0">
        <a:spcBef>
          <a:spcPts val="375"/>
        </a:spcBef>
        <a:spcAft>
          <a:spcPct val="0"/>
        </a:spcAft>
        <a:buSzPct val="100000"/>
        <a:buChar char="»"/>
        <a:defRPr lang="es-ES" sz="1500">
          <a:solidFill>
            <a:srgbClr val="000000"/>
          </a:solidFill>
          <a:latin typeface="Arial"/>
        </a:defRPr>
      </a:lvl5pPr>
      <a:lvl6pPr marL="1885617" indent="-171420" algn="l" rtl="0" eaLnBrk="0" fontAlgn="base" hangingPunct="0">
        <a:spcBef>
          <a:spcPts val="375"/>
        </a:spcBef>
        <a:spcAft>
          <a:spcPct val="0"/>
        </a:spcAft>
        <a:buSzPct val="100000"/>
        <a:buChar char="»"/>
        <a:defRPr lang="es-ES" sz="1500">
          <a:solidFill>
            <a:srgbClr val="000000"/>
          </a:solidFill>
          <a:latin typeface="Arial"/>
        </a:defRPr>
      </a:lvl6pPr>
      <a:lvl7pPr marL="2228456" indent="-171420" algn="l" rtl="0" eaLnBrk="0" fontAlgn="base" hangingPunct="0">
        <a:spcBef>
          <a:spcPts val="375"/>
        </a:spcBef>
        <a:spcAft>
          <a:spcPct val="0"/>
        </a:spcAft>
        <a:buSzPct val="100000"/>
        <a:buChar char="»"/>
        <a:defRPr lang="es-ES" sz="1500">
          <a:solidFill>
            <a:srgbClr val="000000"/>
          </a:solidFill>
          <a:latin typeface="Arial"/>
        </a:defRPr>
      </a:lvl7pPr>
      <a:lvl8pPr marL="2571296" indent="-171420" algn="l" rtl="0" eaLnBrk="0" fontAlgn="base" hangingPunct="0">
        <a:spcBef>
          <a:spcPts val="375"/>
        </a:spcBef>
        <a:spcAft>
          <a:spcPct val="0"/>
        </a:spcAft>
        <a:buSzPct val="100000"/>
        <a:buChar char="»"/>
        <a:defRPr lang="es-ES" sz="1500">
          <a:solidFill>
            <a:srgbClr val="000000"/>
          </a:solidFill>
          <a:latin typeface="Arial"/>
        </a:defRPr>
      </a:lvl8pPr>
      <a:lvl9pPr marL="2914136" indent="-171420" algn="l" rtl="0" eaLnBrk="0" fontAlgn="base" hangingPunct="0">
        <a:spcBef>
          <a:spcPts val="375"/>
        </a:spcBef>
        <a:spcAft>
          <a:spcPct val="0"/>
        </a:spcAft>
        <a:buSzPct val="100000"/>
        <a:buChar char="»"/>
        <a:defRPr lang="es-ES" sz="1500">
          <a:solidFill>
            <a:srgbClr val="000000"/>
          </a:solidFill>
          <a:latin typeface="Arial"/>
        </a:defRPr>
      </a:lvl9pPr>
    </p:bodyStyle>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1 Marcador de título">
            <a:extLst>
              <a:ext uri="{FF2B5EF4-FFF2-40B4-BE49-F238E27FC236}">
                <a16:creationId xmlns="" xmlns:a16="http://schemas.microsoft.com/office/drawing/2014/main" id="{81C83AB6-BC5E-424E-8BA4-A475AB44999F}"/>
              </a:ext>
            </a:extLst>
          </p:cNvPr>
          <p:cNvSpPr>
            <a:spLocks noGrp="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p>
        </p:txBody>
      </p:sp>
      <p:sp>
        <p:nvSpPr>
          <p:cNvPr id="18435" name="2 Marcador de texto">
            <a:extLst>
              <a:ext uri="{FF2B5EF4-FFF2-40B4-BE49-F238E27FC236}">
                <a16:creationId xmlns="" xmlns:a16="http://schemas.microsoft.com/office/drawing/2014/main" id="{A10C339C-CB06-497B-A4B8-899F1473BCC2}"/>
              </a:ext>
            </a:extLst>
          </p:cNvPr>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p>
        </p:txBody>
      </p:sp>
      <p:sp>
        <p:nvSpPr>
          <p:cNvPr id="4" name="3 Marcador de fecha">
            <a:extLst>
              <a:ext uri="{FF2B5EF4-FFF2-40B4-BE49-F238E27FC236}">
                <a16:creationId xmlns="" xmlns:a16="http://schemas.microsoft.com/office/drawing/2014/main" id="{78057F4E-7B38-42FB-B4CD-9474056D2AA4}"/>
              </a:ext>
            </a:extLst>
          </p:cNvPr>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defTabSz="685800" eaLnBrk="1" fontAlgn="auto" hangingPunct="1">
              <a:spcBef>
                <a:spcPts val="0"/>
              </a:spcBef>
              <a:spcAft>
                <a:spcPts val="0"/>
              </a:spcAft>
              <a:defRPr sz="900">
                <a:solidFill>
                  <a:prstClr val="black">
                    <a:tint val="75000"/>
                  </a:prstClr>
                </a:solidFill>
                <a:latin typeface="+mn-lt"/>
                <a:ea typeface="+mn-ea"/>
                <a:cs typeface="+mn-cs"/>
              </a:defRPr>
            </a:lvl1pPr>
          </a:lstStyle>
          <a:p>
            <a:pPr>
              <a:defRPr/>
            </a:pPr>
            <a:fld id="{CF0C967B-7B8F-42ED-B603-DCA0A4257A83}" type="datetimeFigureOut">
              <a:rPr lang="es-ES"/>
              <a:pPr>
                <a:defRPr/>
              </a:pPr>
              <a:t>12/06/2018</a:t>
            </a:fld>
            <a:endParaRPr lang="es-ES" dirty="0"/>
          </a:p>
        </p:txBody>
      </p:sp>
      <p:sp>
        <p:nvSpPr>
          <p:cNvPr id="5" name="4 Marcador de pie de página">
            <a:extLst>
              <a:ext uri="{FF2B5EF4-FFF2-40B4-BE49-F238E27FC236}">
                <a16:creationId xmlns="" xmlns:a16="http://schemas.microsoft.com/office/drawing/2014/main" id="{FF08D0F1-BBA6-46B5-A335-C1D593979212}"/>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defTabSz="685800" eaLnBrk="1" fontAlgn="auto" hangingPunct="1">
              <a:spcBef>
                <a:spcPts val="0"/>
              </a:spcBef>
              <a:spcAft>
                <a:spcPts val="0"/>
              </a:spcAft>
              <a:defRPr sz="900">
                <a:solidFill>
                  <a:prstClr val="black">
                    <a:tint val="75000"/>
                  </a:prstClr>
                </a:solidFill>
                <a:latin typeface="+mn-lt"/>
                <a:ea typeface="+mn-ea"/>
                <a:cs typeface="+mn-cs"/>
              </a:defRPr>
            </a:lvl1pPr>
          </a:lstStyle>
          <a:p>
            <a:pPr>
              <a:defRPr/>
            </a:pPr>
            <a:endParaRPr lang="es-ES"/>
          </a:p>
        </p:txBody>
      </p:sp>
      <p:sp>
        <p:nvSpPr>
          <p:cNvPr id="6" name="5 Marcador de número de diapositiva">
            <a:extLst>
              <a:ext uri="{FF2B5EF4-FFF2-40B4-BE49-F238E27FC236}">
                <a16:creationId xmlns="" xmlns:a16="http://schemas.microsoft.com/office/drawing/2014/main" id="{23ACF119-1FC6-48F6-99F1-A60F441E0A79}"/>
              </a:ext>
            </a:extLst>
          </p:cNvPr>
          <p:cNvSpPr>
            <a:spLocks noGrp="1"/>
          </p:cNvSpPr>
          <p:nvPr>
            <p:ph type="sldNum" sz="quarter" idx="4"/>
          </p:nvPr>
        </p:nvSpPr>
        <p:spPr>
          <a:xfrm>
            <a:off x="6319838" y="3651648"/>
            <a:ext cx="2133600" cy="273844"/>
          </a:xfrm>
          <a:prstGeom prst="rect">
            <a:avLst/>
          </a:prstGeom>
        </p:spPr>
        <p:txBody>
          <a:bodyPr vert="horz" wrap="square" lIns="91440" tIns="45720" rIns="91440" bIns="45720" numCol="1" anchor="ctr" anchorCtr="0" compatLnSpc="1">
            <a:prstTxWarp prst="textNoShape">
              <a:avLst/>
            </a:prstTxWarp>
          </a:bodyPr>
          <a:lstStyle>
            <a:lvl1pPr algn="r">
              <a:defRPr sz="900" smtClean="0">
                <a:solidFill>
                  <a:srgbClr val="898989"/>
                </a:solidFill>
                <a:latin typeface="Calibri" panose="020F0502020204030204" pitchFamily="34" charset="0"/>
              </a:defRPr>
            </a:lvl1pPr>
          </a:lstStyle>
          <a:p>
            <a:pPr>
              <a:defRPr/>
            </a:pPr>
            <a:fld id="{829DBBEC-EB4B-47C4-A79D-5BD110BB190F}" type="slidenum">
              <a:rPr lang="es-ES" altLang="es-ES"/>
              <a:pPr>
                <a:defRPr/>
              </a:pPr>
              <a:t>‹Nº›</a:t>
            </a:fld>
            <a:endParaRPr lang="es-ES" altLang="es-ES"/>
          </a:p>
        </p:txBody>
      </p:sp>
      <p:graphicFrame>
        <p:nvGraphicFramePr>
          <p:cNvPr id="18439" name="Object 23">
            <a:extLst>
              <a:ext uri="{FF2B5EF4-FFF2-40B4-BE49-F238E27FC236}">
                <a16:creationId xmlns="" xmlns:a16="http://schemas.microsoft.com/office/drawing/2014/main" id="{3E9993B1-4850-4F67-967F-DCE24CE60562}"/>
              </a:ext>
            </a:extLst>
          </p:cNvPr>
          <p:cNvGraphicFramePr>
            <a:graphicFrameLocks noChangeAspect="1"/>
          </p:cNvGraphicFramePr>
          <p:nvPr userDrawn="1"/>
        </p:nvGraphicFramePr>
        <p:xfrm>
          <a:off x="0" y="4837510"/>
          <a:ext cx="1728788" cy="305990"/>
        </p:xfrm>
        <a:graphic>
          <a:graphicData uri="http://schemas.openxmlformats.org/presentationml/2006/ole">
            <mc:AlternateContent xmlns:mc="http://schemas.openxmlformats.org/markup-compatibility/2006">
              <mc:Choice xmlns:v="urn:schemas-microsoft-com:vml" Requires="v">
                <p:oleObj spid="_x0000_s31749" name="Foto de Photo Editor" r:id="rId18" imgW="5772956" imgH="1362265" progId="MSPhotoEd.3">
                  <p:embed/>
                </p:oleObj>
              </mc:Choice>
              <mc:Fallback>
                <p:oleObj name="Foto de Photo Editor" r:id="rId18" imgW="5772956" imgH="1362265" progId="MSPhotoEd.3">
                  <p:embed/>
                  <p:pic>
                    <p:nvPicPr>
                      <p:cNvPr id="18439" name="Object 23">
                        <a:extLst>
                          <a:ext uri="{FF2B5EF4-FFF2-40B4-BE49-F238E27FC236}">
                            <a16:creationId xmlns="" xmlns:a16="http://schemas.microsoft.com/office/drawing/2014/main" id="{3E9993B1-4850-4F67-967F-DCE24CE60562}"/>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0" y="4837510"/>
                        <a:ext cx="1728788" cy="3059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267924369"/>
      </p:ext>
    </p:extLst>
  </p:cSld>
  <p:clrMap bg1="lt1" tx1="dk1" bg2="lt2" tx2="dk2" accent1="accent1" accent2="accent2" accent3="accent3" accent4="accent4" accent5="accent5" accent6="accent6" hlink="hlink" folHlink="folHlink"/>
  <p:sldLayoutIdLst>
    <p:sldLayoutId id="2147484252" r:id="rId1"/>
    <p:sldLayoutId id="2147484253" r:id="rId2"/>
    <p:sldLayoutId id="2147484254" r:id="rId3"/>
    <p:sldLayoutId id="2147484255" r:id="rId4"/>
    <p:sldLayoutId id="2147484256" r:id="rId5"/>
    <p:sldLayoutId id="2147484257" r:id="rId6"/>
    <p:sldLayoutId id="2147484258" r:id="rId7"/>
    <p:sldLayoutId id="2147484259" r:id="rId8"/>
    <p:sldLayoutId id="2147484260" r:id="rId9"/>
    <p:sldLayoutId id="2147484261" r:id="rId10"/>
    <p:sldLayoutId id="2147484262" r:id="rId11"/>
    <p:sldLayoutId id="2147484263" r:id="rId12"/>
    <p:sldLayoutId id="2147484264" r:id="rId13"/>
    <p:sldLayoutId id="2147484265" r:id="rId14"/>
    <p:sldLayoutId id="2147484266" r:id="rId15"/>
  </p:sldLayoutIdLst>
  <p:txStyles>
    <p:titleStyle>
      <a:lvl1pPr algn="ctr" rtl="0" eaLnBrk="0" fontAlgn="base" hangingPunct="0">
        <a:spcBef>
          <a:spcPct val="0"/>
        </a:spcBef>
        <a:spcAft>
          <a:spcPct val="0"/>
        </a:spcAft>
        <a:defRPr sz="3300" kern="1200">
          <a:solidFill>
            <a:srgbClr val="0070C0"/>
          </a:solidFill>
          <a:latin typeface="+mj-lt"/>
          <a:ea typeface="+mj-ea"/>
          <a:cs typeface="+mj-cs"/>
        </a:defRPr>
      </a:lvl1pPr>
      <a:lvl2pPr algn="ctr" rtl="0" eaLnBrk="0" fontAlgn="base" hangingPunct="0">
        <a:spcBef>
          <a:spcPct val="0"/>
        </a:spcBef>
        <a:spcAft>
          <a:spcPct val="0"/>
        </a:spcAft>
        <a:defRPr sz="3300">
          <a:solidFill>
            <a:srgbClr val="0070C0"/>
          </a:solidFill>
          <a:latin typeface="Calibri" pitchFamily="34" charset="0"/>
        </a:defRPr>
      </a:lvl2pPr>
      <a:lvl3pPr algn="ctr" rtl="0" eaLnBrk="0" fontAlgn="base" hangingPunct="0">
        <a:spcBef>
          <a:spcPct val="0"/>
        </a:spcBef>
        <a:spcAft>
          <a:spcPct val="0"/>
        </a:spcAft>
        <a:defRPr sz="3300">
          <a:solidFill>
            <a:srgbClr val="0070C0"/>
          </a:solidFill>
          <a:latin typeface="Calibri" pitchFamily="34" charset="0"/>
        </a:defRPr>
      </a:lvl3pPr>
      <a:lvl4pPr algn="ctr" rtl="0" eaLnBrk="0" fontAlgn="base" hangingPunct="0">
        <a:spcBef>
          <a:spcPct val="0"/>
        </a:spcBef>
        <a:spcAft>
          <a:spcPct val="0"/>
        </a:spcAft>
        <a:defRPr sz="3300">
          <a:solidFill>
            <a:srgbClr val="0070C0"/>
          </a:solidFill>
          <a:latin typeface="Calibri" pitchFamily="34" charset="0"/>
        </a:defRPr>
      </a:lvl4pPr>
      <a:lvl5pPr algn="ctr" rtl="0" eaLnBrk="0" fontAlgn="base" hangingPunct="0">
        <a:spcBef>
          <a:spcPct val="0"/>
        </a:spcBef>
        <a:spcAft>
          <a:spcPct val="0"/>
        </a:spcAft>
        <a:defRPr sz="3300">
          <a:solidFill>
            <a:srgbClr val="0070C0"/>
          </a:solidFill>
          <a:latin typeface="Calibri" pitchFamily="34" charset="0"/>
        </a:defRPr>
      </a:lvl5pPr>
      <a:lvl6pPr marL="342900" algn="ctr" rtl="0" fontAlgn="base">
        <a:spcBef>
          <a:spcPct val="0"/>
        </a:spcBef>
        <a:spcAft>
          <a:spcPct val="0"/>
        </a:spcAft>
        <a:defRPr sz="3300">
          <a:solidFill>
            <a:srgbClr val="0070C0"/>
          </a:solidFill>
          <a:latin typeface="Calibri" pitchFamily="34" charset="0"/>
        </a:defRPr>
      </a:lvl6pPr>
      <a:lvl7pPr marL="685800" algn="ctr" rtl="0" fontAlgn="base">
        <a:spcBef>
          <a:spcPct val="0"/>
        </a:spcBef>
        <a:spcAft>
          <a:spcPct val="0"/>
        </a:spcAft>
        <a:defRPr sz="3300">
          <a:solidFill>
            <a:srgbClr val="0070C0"/>
          </a:solidFill>
          <a:latin typeface="Calibri" pitchFamily="34" charset="0"/>
        </a:defRPr>
      </a:lvl7pPr>
      <a:lvl8pPr marL="1028700" algn="ctr" rtl="0" fontAlgn="base">
        <a:spcBef>
          <a:spcPct val="0"/>
        </a:spcBef>
        <a:spcAft>
          <a:spcPct val="0"/>
        </a:spcAft>
        <a:defRPr sz="3300">
          <a:solidFill>
            <a:srgbClr val="0070C0"/>
          </a:solidFill>
          <a:latin typeface="Calibri" pitchFamily="34" charset="0"/>
        </a:defRPr>
      </a:lvl8pPr>
      <a:lvl9pPr marL="1371600" algn="ctr" rtl="0" fontAlgn="base">
        <a:spcBef>
          <a:spcPct val="0"/>
        </a:spcBef>
        <a:spcAft>
          <a:spcPct val="0"/>
        </a:spcAft>
        <a:defRPr sz="3300">
          <a:solidFill>
            <a:srgbClr val="0070C0"/>
          </a:solidFill>
          <a:latin typeface="Calibri" pitchFamily="34" charset="0"/>
        </a:defRPr>
      </a:lvl9pPr>
    </p:titleStyle>
    <p:body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1 Marcador de título">
            <a:extLst>
              <a:ext uri="{FF2B5EF4-FFF2-40B4-BE49-F238E27FC236}">
                <a16:creationId xmlns="" xmlns:a16="http://schemas.microsoft.com/office/drawing/2014/main" id="{C3D22BBD-20CA-4551-85CF-5D8672922B8A}"/>
              </a:ext>
            </a:extLst>
          </p:cNvPr>
          <p:cNvSpPr>
            <a:spLocks noGrp="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p>
        </p:txBody>
      </p:sp>
      <p:sp>
        <p:nvSpPr>
          <p:cNvPr id="14339" name="2 Marcador de texto">
            <a:extLst>
              <a:ext uri="{FF2B5EF4-FFF2-40B4-BE49-F238E27FC236}">
                <a16:creationId xmlns="" xmlns:a16="http://schemas.microsoft.com/office/drawing/2014/main" id="{5AC290C7-E27D-48DB-90C1-35E3FF3AD741}"/>
              </a:ext>
            </a:extLst>
          </p:cNvPr>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p>
        </p:txBody>
      </p:sp>
      <p:sp>
        <p:nvSpPr>
          <p:cNvPr id="4" name="3 Marcador de fecha">
            <a:extLst>
              <a:ext uri="{FF2B5EF4-FFF2-40B4-BE49-F238E27FC236}">
                <a16:creationId xmlns="" xmlns:a16="http://schemas.microsoft.com/office/drawing/2014/main" id="{F5A591EB-2F67-4385-BD9A-068F57986A47}"/>
              </a:ext>
            </a:extLst>
          </p:cNvPr>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eaLnBrk="1" fontAlgn="auto" hangingPunct="1">
              <a:spcBef>
                <a:spcPts val="0"/>
              </a:spcBef>
              <a:spcAft>
                <a:spcPts val="0"/>
              </a:spcAft>
              <a:defRPr sz="900">
                <a:solidFill>
                  <a:prstClr val="black">
                    <a:tint val="75000"/>
                  </a:prstClr>
                </a:solidFill>
                <a:latin typeface="+mn-lt"/>
                <a:cs typeface="+mn-cs"/>
              </a:defRPr>
            </a:lvl1pPr>
          </a:lstStyle>
          <a:p>
            <a:pPr>
              <a:defRPr/>
            </a:pPr>
            <a:fld id="{045F414B-8CFF-4A1C-ADD9-1E77985F1AA5}" type="datetimeFigureOut">
              <a:rPr lang="es-ES"/>
              <a:pPr>
                <a:defRPr/>
              </a:pPr>
              <a:t>12/06/2018</a:t>
            </a:fld>
            <a:endParaRPr lang="es-ES"/>
          </a:p>
        </p:txBody>
      </p:sp>
      <p:sp>
        <p:nvSpPr>
          <p:cNvPr id="5" name="4 Marcador de pie de página">
            <a:extLst>
              <a:ext uri="{FF2B5EF4-FFF2-40B4-BE49-F238E27FC236}">
                <a16:creationId xmlns="" xmlns:a16="http://schemas.microsoft.com/office/drawing/2014/main" id="{BA098178-843A-4458-971B-5966045D445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eaLnBrk="1" fontAlgn="auto" hangingPunct="1">
              <a:spcBef>
                <a:spcPts val="0"/>
              </a:spcBef>
              <a:spcAft>
                <a:spcPts val="0"/>
              </a:spcAft>
              <a:defRPr sz="900">
                <a:solidFill>
                  <a:prstClr val="black">
                    <a:tint val="75000"/>
                  </a:prstClr>
                </a:solidFill>
                <a:latin typeface="+mn-lt"/>
                <a:cs typeface="+mn-cs"/>
              </a:defRPr>
            </a:lvl1pPr>
          </a:lstStyle>
          <a:p>
            <a:pPr>
              <a:defRPr/>
            </a:pPr>
            <a:endParaRPr lang="es-ES"/>
          </a:p>
        </p:txBody>
      </p:sp>
      <p:sp>
        <p:nvSpPr>
          <p:cNvPr id="6" name="5 Marcador de número de diapositiva">
            <a:extLst>
              <a:ext uri="{FF2B5EF4-FFF2-40B4-BE49-F238E27FC236}">
                <a16:creationId xmlns="" xmlns:a16="http://schemas.microsoft.com/office/drawing/2014/main" id="{C756B6CC-93A6-4483-B839-2778D1FDEF2D}"/>
              </a:ext>
            </a:extLst>
          </p:cNvPr>
          <p:cNvSpPr>
            <a:spLocks noGrp="1"/>
          </p:cNvSpPr>
          <p:nvPr>
            <p:ph type="sldNum" sz="quarter" idx="4"/>
          </p:nvPr>
        </p:nvSpPr>
        <p:spPr>
          <a:xfrm>
            <a:off x="6553200" y="4767263"/>
            <a:ext cx="2133600" cy="273844"/>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smtClean="0">
                <a:solidFill>
                  <a:srgbClr val="898989"/>
                </a:solidFill>
                <a:latin typeface="Calibri" panose="020F0502020204030204" pitchFamily="34" charset="0"/>
              </a:defRPr>
            </a:lvl1pPr>
          </a:lstStyle>
          <a:p>
            <a:pPr>
              <a:defRPr/>
            </a:pPr>
            <a:fld id="{0A723854-397D-43E7-8A03-8431E23FEAB8}" type="slidenum">
              <a:rPr lang="es-ES" altLang="es-ES"/>
              <a:pPr>
                <a:defRPr/>
              </a:pPr>
              <a:t>‹Nº›</a:t>
            </a:fld>
            <a:endParaRPr lang="es-ES" altLang="es-ES"/>
          </a:p>
        </p:txBody>
      </p:sp>
    </p:spTree>
    <p:extLst>
      <p:ext uri="{BB962C8B-B14F-4D97-AF65-F5344CB8AC3E}">
        <p14:creationId xmlns:p14="http://schemas.microsoft.com/office/powerpoint/2010/main" val="978197964"/>
      </p:ext>
    </p:extLst>
  </p:cSld>
  <p:clrMap bg1="lt1" tx1="dk1" bg2="lt2" tx2="dk2" accent1="accent1" accent2="accent2" accent3="accent3" accent4="accent4" accent5="accent5" accent6="accent6" hlink="hlink" folHlink="folHlink"/>
  <p:sldLayoutIdLst>
    <p:sldLayoutId id="2147484268" r:id="rId1"/>
    <p:sldLayoutId id="2147484269" r:id="rId2"/>
    <p:sldLayoutId id="2147484270" r:id="rId3"/>
    <p:sldLayoutId id="2147484271" r:id="rId4"/>
    <p:sldLayoutId id="2147484272" r:id="rId5"/>
    <p:sldLayoutId id="2147484273" r:id="rId6"/>
    <p:sldLayoutId id="2147484274" r:id="rId7"/>
    <p:sldLayoutId id="2147484275" r:id="rId8"/>
    <p:sldLayoutId id="2147484276" r:id="rId9"/>
    <p:sldLayoutId id="2147484277" r:id="rId10"/>
    <p:sldLayoutId id="2147484278" r:id="rId11"/>
  </p:sldLayoutIdLst>
  <p:txStyles>
    <p:titleStyle>
      <a:lvl1pPr algn="ctr" rtl="0" eaLnBrk="0" fontAlgn="base" hangingPunct="0">
        <a:spcBef>
          <a:spcPct val="0"/>
        </a:spcBef>
        <a:spcAft>
          <a:spcPct val="0"/>
        </a:spcAft>
        <a:defRPr sz="3300" kern="1200">
          <a:solidFill>
            <a:schemeClr val="tx1"/>
          </a:solidFill>
          <a:latin typeface="+mj-lt"/>
          <a:ea typeface="+mj-ea"/>
          <a:cs typeface="+mj-cs"/>
        </a:defRPr>
      </a:lvl1pPr>
      <a:lvl2pPr algn="ctr" rtl="0" eaLnBrk="0" fontAlgn="base" hangingPunct="0">
        <a:spcBef>
          <a:spcPct val="0"/>
        </a:spcBef>
        <a:spcAft>
          <a:spcPct val="0"/>
        </a:spcAft>
        <a:defRPr sz="3300">
          <a:solidFill>
            <a:schemeClr val="tx1"/>
          </a:solidFill>
          <a:latin typeface="Calibri" pitchFamily="34" charset="0"/>
        </a:defRPr>
      </a:lvl2pPr>
      <a:lvl3pPr algn="ctr" rtl="0" eaLnBrk="0" fontAlgn="base" hangingPunct="0">
        <a:spcBef>
          <a:spcPct val="0"/>
        </a:spcBef>
        <a:spcAft>
          <a:spcPct val="0"/>
        </a:spcAft>
        <a:defRPr sz="3300">
          <a:solidFill>
            <a:schemeClr val="tx1"/>
          </a:solidFill>
          <a:latin typeface="Calibri" pitchFamily="34" charset="0"/>
        </a:defRPr>
      </a:lvl3pPr>
      <a:lvl4pPr algn="ctr" rtl="0" eaLnBrk="0" fontAlgn="base" hangingPunct="0">
        <a:spcBef>
          <a:spcPct val="0"/>
        </a:spcBef>
        <a:spcAft>
          <a:spcPct val="0"/>
        </a:spcAft>
        <a:defRPr sz="3300">
          <a:solidFill>
            <a:schemeClr val="tx1"/>
          </a:solidFill>
          <a:latin typeface="Calibri" pitchFamily="34" charset="0"/>
        </a:defRPr>
      </a:lvl4pPr>
      <a:lvl5pPr algn="ctr" rtl="0" eaLnBrk="0" fontAlgn="base" hangingPunct="0">
        <a:spcBef>
          <a:spcPct val="0"/>
        </a:spcBef>
        <a:spcAft>
          <a:spcPct val="0"/>
        </a:spcAft>
        <a:defRPr sz="3300">
          <a:solidFill>
            <a:schemeClr val="tx1"/>
          </a:solidFill>
          <a:latin typeface="Calibri" pitchFamily="34" charset="0"/>
        </a:defRPr>
      </a:lvl5pPr>
      <a:lvl6pPr marL="342900" algn="ctr" rtl="0" fontAlgn="base">
        <a:spcBef>
          <a:spcPct val="0"/>
        </a:spcBef>
        <a:spcAft>
          <a:spcPct val="0"/>
        </a:spcAft>
        <a:defRPr sz="3300">
          <a:solidFill>
            <a:schemeClr val="tx1"/>
          </a:solidFill>
          <a:latin typeface="Calibri" pitchFamily="34" charset="0"/>
        </a:defRPr>
      </a:lvl6pPr>
      <a:lvl7pPr marL="685800" algn="ctr" rtl="0" fontAlgn="base">
        <a:spcBef>
          <a:spcPct val="0"/>
        </a:spcBef>
        <a:spcAft>
          <a:spcPct val="0"/>
        </a:spcAft>
        <a:defRPr sz="3300">
          <a:solidFill>
            <a:schemeClr val="tx1"/>
          </a:solidFill>
          <a:latin typeface="Calibri" pitchFamily="34" charset="0"/>
        </a:defRPr>
      </a:lvl7pPr>
      <a:lvl8pPr marL="1028700" algn="ctr" rtl="0" fontAlgn="base">
        <a:spcBef>
          <a:spcPct val="0"/>
        </a:spcBef>
        <a:spcAft>
          <a:spcPct val="0"/>
        </a:spcAft>
        <a:defRPr sz="3300">
          <a:solidFill>
            <a:schemeClr val="tx1"/>
          </a:solidFill>
          <a:latin typeface="Calibri" pitchFamily="34" charset="0"/>
        </a:defRPr>
      </a:lvl8pPr>
      <a:lvl9pPr marL="1371600" algn="ctr" rtl="0" fontAlgn="base">
        <a:spcBef>
          <a:spcPct val="0"/>
        </a:spcBef>
        <a:spcAft>
          <a:spcPct val="0"/>
        </a:spcAft>
        <a:defRPr sz="3300">
          <a:solidFill>
            <a:schemeClr val="tx1"/>
          </a:solidFill>
          <a:latin typeface="Calibri" pitchFamily="34" charset="0"/>
        </a:defRPr>
      </a:lvl9pPr>
    </p:titleStyle>
    <p:body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Marcador de título 1">
            <a:extLst>
              <a:ext uri="{FF2B5EF4-FFF2-40B4-BE49-F238E27FC236}">
                <a16:creationId xmlns="" xmlns:a16="http://schemas.microsoft.com/office/drawing/2014/main" id="{3F503D98-1369-4E38-9A7F-453E20C79ED3}"/>
              </a:ext>
            </a:extLst>
          </p:cNvPr>
          <p:cNvSpPr>
            <a:spLocks noGrp="1"/>
          </p:cNvSpPr>
          <p:nvPr>
            <p:ph type="title"/>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p>
        </p:txBody>
      </p:sp>
      <p:sp>
        <p:nvSpPr>
          <p:cNvPr id="19459" name="Marcador de texto 2">
            <a:extLst>
              <a:ext uri="{FF2B5EF4-FFF2-40B4-BE49-F238E27FC236}">
                <a16:creationId xmlns="" xmlns:a16="http://schemas.microsoft.com/office/drawing/2014/main" id="{F943929E-266B-4FD1-99BB-4FDA16C640FC}"/>
              </a:ext>
            </a:extLst>
          </p:cNvPr>
          <p:cNvSpPr>
            <a:spLocks noGrp="1"/>
          </p:cNvSpPr>
          <p:nvPr>
            <p:ph type="body" idx="1"/>
          </p:nvPr>
        </p:nvSpPr>
        <p:spPr bwMode="auto">
          <a:xfrm>
            <a:off x="628650" y="1369219"/>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Editar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p>
        </p:txBody>
      </p:sp>
      <p:sp>
        <p:nvSpPr>
          <p:cNvPr id="4" name="Marcador de fecha 3">
            <a:extLst>
              <a:ext uri="{FF2B5EF4-FFF2-40B4-BE49-F238E27FC236}">
                <a16:creationId xmlns="" xmlns:a16="http://schemas.microsoft.com/office/drawing/2014/main" id="{66847D1A-1A17-4DAF-8D82-7D51C9A79101}"/>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eaLnBrk="1" fontAlgn="auto" hangingPunct="1">
              <a:spcBef>
                <a:spcPts val="0"/>
              </a:spcBef>
              <a:spcAft>
                <a:spcPts val="0"/>
              </a:spcAft>
              <a:defRPr sz="675">
                <a:solidFill>
                  <a:prstClr val="black">
                    <a:tint val="75000"/>
                  </a:prstClr>
                </a:solidFill>
                <a:latin typeface="Calibri"/>
                <a:cs typeface="+mn-cs"/>
              </a:defRPr>
            </a:lvl1pPr>
          </a:lstStyle>
          <a:p>
            <a:pPr>
              <a:defRPr/>
            </a:pPr>
            <a:fld id="{E6C3AE6C-53E8-4985-8431-B2716A3FBA2D}" type="datetimeFigureOut">
              <a:rPr lang="es-ES"/>
              <a:pPr>
                <a:defRPr/>
              </a:pPr>
              <a:t>12/06/2018</a:t>
            </a:fld>
            <a:endParaRPr lang="es-ES"/>
          </a:p>
        </p:txBody>
      </p:sp>
      <p:sp>
        <p:nvSpPr>
          <p:cNvPr id="5" name="Marcador de pie de página 4">
            <a:extLst>
              <a:ext uri="{FF2B5EF4-FFF2-40B4-BE49-F238E27FC236}">
                <a16:creationId xmlns="" xmlns:a16="http://schemas.microsoft.com/office/drawing/2014/main" id="{DAFDA9DB-C19B-46B9-B683-13A259FC28A6}"/>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eaLnBrk="1" fontAlgn="auto" hangingPunct="1">
              <a:spcBef>
                <a:spcPts val="0"/>
              </a:spcBef>
              <a:spcAft>
                <a:spcPts val="0"/>
              </a:spcAft>
              <a:defRPr sz="675">
                <a:solidFill>
                  <a:prstClr val="black">
                    <a:tint val="75000"/>
                  </a:prstClr>
                </a:solidFill>
                <a:latin typeface="Calibri"/>
                <a:cs typeface="+mn-cs"/>
              </a:defRPr>
            </a:lvl1pPr>
          </a:lstStyle>
          <a:p>
            <a:pPr>
              <a:defRPr/>
            </a:pPr>
            <a:endParaRPr lang="es-ES"/>
          </a:p>
        </p:txBody>
      </p:sp>
      <p:sp>
        <p:nvSpPr>
          <p:cNvPr id="6" name="Marcador de número de diapositiva 5">
            <a:extLst>
              <a:ext uri="{FF2B5EF4-FFF2-40B4-BE49-F238E27FC236}">
                <a16:creationId xmlns="" xmlns:a16="http://schemas.microsoft.com/office/drawing/2014/main" id="{AB0FBE37-B6A1-40E7-B79F-AADDD8E3D5BE}"/>
              </a:ext>
            </a:extLst>
          </p:cNvPr>
          <p:cNvSpPr>
            <a:spLocks noGrp="1"/>
          </p:cNvSpPr>
          <p:nvPr>
            <p:ph type="sldNum" sz="quarter" idx="4"/>
          </p:nvPr>
        </p:nvSpPr>
        <p:spPr>
          <a:xfrm>
            <a:off x="6457950" y="4767263"/>
            <a:ext cx="2057400" cy="273844"/>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675" smtClean="0">
                <a:solidFill>
                  <a:srgbClr val="898989"/>
                </a:solidFill>
                <a:latin typeface="Calibri" panose="020F0502020204030204" pitchFamily="34" charset="0"/>
              </a:defRPr>
            </a:lvl1pPr>
          </a:lstStyle>
          <a:p>
            <a:pPr>
              <a:defRPr/>
            </a:pPr>
            <a:fld id="{96697289-894E-4E27-A267-1E6B89E35A1F}" type="slidenum">
              <a:rPr lang="es-ES" altLang="es-ES"/>
              <a:pPr>
                <a:defRPr/>
              </a:pPr>
              <a:t>‹Nº›</a:t>
            </a:fld>
            <a:endParaRPr lang="es-ES" altLang="es-ES"/>
          </a:p>
        </p:txBody>
      </p:sp>
    </p:spTree>
    <p:extLst>
      <p:ext uri="{BB962C8B-B14F-4D97-AF65-F5344CB8AC3E}">
        <p14:creationId xmlns:p14="http://schemas.microsoft.com/office/powerpoint/2010/main" val="3980910733"/>
      </p:ext>
    </p:extLst>
  </p:cSld>
  <p:clrMap bg1="lt1" tx1="dk1" bg2="lt2" tx2="dk2" accent1="accent1" accent2="accent2" accent3="accent3" accent4="accent4" accent5="accent5" accent6="accent6" hlink="hlink" folHlink="folHlink"/>
  <p:sldLayoutIdLst>
    <p:sldLayoutId id="2147484280" r:id="rId1"/>
    <p:sldLayoutId id="2147484281" r:id="rId2"/>
    <p:sldLayoutId id="2147484282" r:id="rId3"/>
    <p:sldLayoutId id="2147484283" r:id="rId4"/>
    <p:sldLayoutId id="2147484284" r:id="rId5"/>
    <p:sldLayoutId id="2147484285" r:id="rId6"/>
    <p:sldLayoutId id="2147484286" r:id="rId7"/>
    <p:sldLayoutId id="2147484287" r:id="rId8"/>
    <p:sldLayoutId id="2147484288" r:id="rId9"/>
    <p:sldLayoutId id="2147484289" r:id="rId10"/>
    <p:sldLayoutId id="2147484290" r:id="rId11"/>
    <p:sldLayoutId id="2147484291" r:id="rId12"/>
  </p:sldLayoutIdLst>
  <p:txStyles>
    <p:titleStyle>
      <a:lvl1pPr algn="l" defTabSz="514350" rtl="0" eaLnBrk="0" fontAlgn="base" hangingPunct="0">
        <a:lnSpc>
          <a:spcPct val="90000"/>
        </a:lnSpc>
        <a:spcBef>
          <a:spcPct val="0"/>
        </a:spcBef>
        <a:spcAft>
          <a:spcPct val="0"/>
        </a:spcAft>
        <a:defRPr sz="2475" kern="1200">
          <a:solidFill>
            <a:schemeClr val="tx1"/>
          </a:solidFill>
          <a:latin typeface="+mj-lt"/>
          <a:ea typeface="+mj-ea"/>
          <a:cs typeface="+mj-cs"/>
        </a:defRPr>
      </a:lvl1pPr>
      <a:lvl2pPr algn="l" defTabSz="514350" rtl="0" eaLnBrk="0" fontAlgn="base" hangingPunct="0">
        <a:lnSpc>
          <a:spcPct val="90000"/>
        </a:lnSpc>
        <a:spcBef>
          <a:spcPct val="0"/>
        </a:spcBef>
        <a:spcAft>
          <a:spcPct val="0"/>
        </a:spcAft>
        <a:defRPr sz="2475">
          <a:solidFill>
            <a:schemeClr val="tx1"/>
          </a:solidFill>
          <a:latin typeface="Calibri Light" pitchFamily="34" charset="0"/>
        </a:defRPr>
      </a:lvl2pPr>
      <a:lvl3pPr algn="l" defTabSz="514350" rtl="0" eaLnBrk="0" fontAlgn="base" hangingPunct="0">
        <a:lnSpc>
          <a:spcPct val="90000"/>
        </a:lnSpc>
        <a:spcBef>
          <a:spcPct val="0"/>
        </a:spcBef>
        <a:spcAft>
          <a:spcPct val="0"/>
        </a:spcAft>
        <a:defRPr sz="2475">
          <a:solidFill>
            <a:schemeClr val="tx1"/>
          </a:solidFill>
          <a:latin typeface="Calibri Light" pitchFamily="34" charset="0"/>
        </a:defRPr>
      </a:lvl3pPr>
      <a:lvl4pPr algn="l" defTabSz="514350" rtl="0" eaLnBrk="0" fontAlgn="base" hangingPunct="0">
        <a:lnSpc>
          <a:spcPct val="90000"/>
        </a:lnSpc>
        <a:spcBef>
          <a:spcPct val="0"/>
        </a:spcBef>
        <a:spcAft>
          <a:spcPct val="0"/>
        </a:spcAft>
        <a:defRPr sz="2475">
          <a:solidFill>
            <a:schemeClr val="tx1"/>
          </a:solidFill>
          <a:latin typeface="Calibri Light" pitchFamily="34" charset="0"/>
        </a:defRPr>
      </a:lvl4pPr>
      <a:lvl5pPr algn="l" defTabSz="514350" rtl="0" eaLnBrk="0" fontAlgn="base" hangingPunct="0">
        <a:lnSpc>
          <a:spcPct val="90000"/>
        </a:lnSpc>
        <a:spcBef>
          <a:spcPct val="0"/>
        </a:spcBef>
        <a:spcAft>
          <a:spcPct val="0"/>
        </a:spcAft>
        <a:defRPr sz="2475">
          <a:solidFill>
            <a:schemeClr val="tx1"/>
          </a:solidFill>
          <a:latin typeface="Calibri Light" pitchFamily="34" charset="0"/>
        </a:defRPr>
      </a:lvl5pPr>
      <a:lvl6pPr marL="342900" algn="l" defTabSz="514350" rtl="0" fontAlgn="base">
        <a:lnSpc>
          <a:spcPct val="90000"/>
        </a:lnSpc>
        <a:spcBef>
          <a:spcPct val="0"/>
        </a:spcBef>
        <a:spcAft>
          <a:spcPct val="0"/>
        </a:spcAft>
        <a:defRPr sz="2475">
          <a:solidFill>
            <a:schemeClr val="tx1"/>
          </a:solidFill>
          <a:latin typeface="Calibri Light" pitchFamily="34" charset="0"/>
        </a:defRPr>
      </a:lvl6pPr>
      <a:lvl7pPr marL="685800" algn="l" defTabSz="514350" rtl="0" fontAlgn="base">
        <a:lnSpc>
          <a:spcPct val="90000"/>
        </a:lnSpc>
        <a:spcBef>
          <a:spcPct val="0"/>
        </a:spcBef>
        <a:spcAft>
          <a:spcPct val="0"/>
        </a:spcAft>
        <a:defRPr sz="2475">
          <a:solidFill>
            <a:schemeClr val="tx1"/>
          </a:solidFill>
          <a:latin typeface="Calibri Light" pitchFamily="34" charset="0"/>
        </a:defRPr>
      </a:lvl7pPr>
      <a:lvl8pPr marL="1028700" algn="l" defTabSz="514350" rtl="0" fontAlgn="base">
        <a:lnSpc>
          <a:spcPct val="90000"/>
        </a:lnSpc>
        <a:spcBef>
          <a:spcPct val="0"/>
        </a:spcBef>
        <a:spcAft>
          <a:spcPct val="0"/>
        </a:spcAft>
        <a:defRPr sz="2475">
          <a:solidFill>
            <a:schemeClr val="tx1"/>
          </a:solidFill>
          <a:latin typeface="Calibri Light" pitchFamily="34" charset="0"/>
        </a:defRPr>
      </a:lvl8pPr>
      <a:lvl9pPr marL="1371600" algn="l" defTabSz="514350" rtl="0" fontAlgn="base">
        <a:lnSpc>
          <a:spcPct val="90000"/>
        </a:lnSpc>
        <a:spcBef>
          <a:spcPct val="0"/>
        </a:spcBef>
        <a:spcAft>
          <a:spcPct val="0"/>
        </a:spcAft>
        <a:defRPr sz="2475">
          <a:solidFill>
            <a:schemeClr val="tx1"/>
          </a:solidFill>
          <a:latin typeface="Calibri Light" pitchFamily="34" charset="0"/>
        </a:defRPr>
      </a:lvl9pPr>
    </p:titleStyle>
    <p:bodyStyle>
      <a:lvl1pPr marL="128588" indent="-128588" algn="l" defTabSz="514350" rtl="0" eaLnBrk="0" fontAlgn="base" hangingPunct="0">
        <a:lnSpc>
          <a:spcPct val="90000"/>
        </a:lnSpc>
        <a:spcBef>
          <a:spcPts val="563"/>
        </a:spcBef>
        <a:spcAft>
          <a:spcPct val="0"/>
        </a:spcAft>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0" fontAlgn="base" hangingPunct="0">
        <a:lnSpc>
          <a:spcPct val="90000"/>
        </a:lnSpc>
        <a:spcBef>
          <a:spcPts val="281"/>
        </a:spcBef>
        <a:spcAft>
          <a:spcPct val="0"/>
        </a:spcAft>
        <a:buFont typeface="Arial" panose="020B0604020202020204" pitchFamily="34" charset="0"/>
        <a:buChar char="•"/>
        <a:defRPr sz="2100" kern="1200">
          <a:solidFill>
            <a:schemeClr val="tx1"/>
          </a:solidFill>
          <a:latin typeface="+mn-lt"/>
          <a:ea typeface="+mn-ea"/>
          <a:cs typeface="+mn-cs"/>
        </a:defRPr>
      </a:lvl2pPr>
      <a:lvl3pPr marL="642938" indent="-128588" algn="l" defTabSz="514350" rtl="0" eaLnBrk="0" fontAlgn="base" hangingPunct="0">
        <a:lnSpc>
          <a:spcPct val="90000"/>
        </a:lnSpc>
        <a:spcBef>
          <a:spcPts val="281"/>
        </a:spcBef>
        <a:spcAft>
          <a:spcPct val="0"/>
        </a:spcAft>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0" fontAlgn="base" hangingPunct="0">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4pPr>
      <a:lvl5pPr marL="1157288" indent="-128588" algn="l" defTabSz="514350" rtl="0" eaLnBrk="0" fontAlgn="base" hangingPunct="0">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s-E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Marcador de título 1">
            <a:extLst>
              <a:ext uri="{FF2B5EF4-FFF2-40B4-BE49-F238E27FC236}">
                <a16:creationId xmlns="" xmlns:a16="http://schemas.microsoft.com/office/drawing/2014/main" id="{01A0242C-4724-4A47-93AC-B18830735669}"/>
              </a:ext>
            </a:extLst>
          </p:cNvPr>
          <p:cNvSpPr>
            <a:spLocks noGrp="1" noChangeArrowheads="1"/>
          </p:cNvSpPr>
          <p:nvPr>
            <p:ph type="title"/>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p>
        </p:txBody>
      </p:sp>
      <p:sp>
        <p:nvSpPr>
          <p:cNvPr id="20483" name="Marcador de texto 2">
            <a:extLst>
              <a:ext uri="{FF2B5EF4-FFF2-40B4-BE49-F238E27FC236}">
                <a16:creationId xmlns="" xmlns:a16="http://schemas.microsoft.com/office/drawing/2014/main" id="{1099AB20-BA95-4808-AB3E-AD2EA8CA8B89}"/>
              </a:ext>
            </a:extLst>
          </p:cNvPr>
          <p:cNvSpPr>
            <a:spLocks noGrp="1" noChangeArrowheads="1"/>
          </p:cNvSpPr>
          <p:nvPr>
            <p:ph type="body" idx="1"/>
          </p:nvPr>
        </p:nvSpPr>
        <p:spPr bwMode="auto">
          <a:xfrm>
            <a:off x="628650" y="1369219"/>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Editar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p>
        </p:txBody>
      </p:sp>
      <p:sp>
        <p:nvSpPr>
          <p:cNvPr id="4" name="Marcador de fecha 3">
            <a:extLst>
              <a:ext uri="{FF2B5EF4-FFF2-40B4-BE49-F238E27FC236}">
                <a16:creationId xmlns="" xmlns:a16="http://schemas.microsoft.com/office/drawing/2014/main" id="{3E7A65B6-5FBD-42FC-8ECC-F4A3494D627E}"/>
              </a:ext>
            </a:extLst>
          </p:cNvPr>
          <p:cNvSpPr>
            <a:spLocks noGrp="1"/>
          </p:cNvSpPr>
          <p:nvPr>
            <p:ph type="dt" sz="half" idx="2"/>
          </p:nvPr>
        </p:nvSpPr>
        <p:spPr>
          <a:xfrm>
            <a:off x="628650" y="4767263"/>
            <a:ext cx="2057400" cy="273844"/>
          </a:xfrm>
          <a:prstGeom prst="rect">
            <a:avLst/>
          </a:prstGeom>
        </p:spPr>
        <p:txBody>
          <a:bodyPr vert="horz" wrap="square" lIns="91440" tIns="45720" rIns="91440" bIns="45720" numCol="1" anchor="ctr" anchorCtr="0" compatLnSpc="1">
            <a:prstTxWarp prst="textNoShape">
              <a:avLst/>
            </a:prstTxWarp>
          </a:bodyPr>
          <a:lstStyle>
            <a:lvl1pPr>
              <a:defRPr sz="675">
                <a:solidFill>
                  <a:srgbClr val="898989"/>
                </a:solidFill>
              </a:defRPr>
            </a:lvl1pPr>
          </a:lstStyle>
          <a:p>
            <a:pPr>
              <a:defRPr/>
            </a:pPr>
            <a:fld id="{9687DBD0-B246-432C-A478-BFCBD79AC5A9}" type="datetimeFigureOut">
              <a:rPr lang="es-ES" altLang="es-ES"/>
              <a:pPr>
                <a:defRPr/>
              </a:pPr>
              <a:t>12/06/2018</a:t>
            </a:fld>
            <a:endParaRPr lang="es-ES" altLang="es-ES"/>
          </a:p>
        </p:txBody>
      </p:sp>
      <p:sp>
        <p:nvSpPr>
          <p:cNvPr id="5" name="Marcador de pie de página 4">
            <a:extLst>
              <a:ext uri="{FF2B5EF4-FFF2-40B4-BE49-F238E27FC236}">
                <a16:creationId xmlns="" xmlns:a16="http://schemas.microsoft.com/office/drawing/2014/main" id="{D2C434FC-6AA9-4E07-A17E-6B1D517ED733}"/>
              </a:ext>
            </a:extLst>
          </p:cNvPr>
          <p:cNvSpPr>
            <a:spLocks noGrp="1"/>
          </p:cNvSpPr>
          <p:nvPr>
            <p:ph type="ftr" sz="quarter" idx="3"/>
          </p:nvPr>
        </p:nvSpPr>
        <p:spPr>
          <a:xfrm>
            <a:off x="3028950" y="4767263"/>
            <a:ext cx="3086100" cy="273844"/>
          </a:xfrm>
          <a:prstGeom prst="rect">
            <a:avLst/>
          </a:prstGeom>
        </p:spPr>
        <p:txBody>
          <a:bodyPr vert="horz" wrap="square" lIns="91440" tIns="45720" rIns="91440" bIns="45720" numCol="1" anchor="ctr" anchorCtr="0" compatLnSpc="1">
            <a:prstTxWarp prst="textNoShape">
              <a:avLst/>
            </a:prstTxWarp>
          </a:bodyPr>
          <a:lstStyle>
            <a:lvl1pPr algn="ctr">
              <a:defRPr sz="675">
                <a:solidFill>
                  <a:srgbClr val="898989"/>
                </a:solidFill>
              </a:defRPr>
            </a:lvl1pPr>
          </a:lstStyle>
          <a:p>
            <a:pPr>
              <a:defRPr/>
            </a:pPr>
            <a:endParaRPr lang="es-ES" altLang="es-ES"/>
          </a:p>
        </p:txBody>
      </p:sp>
      <p:sp>
        <p:nvSpPr>
          <p:cNvPr id="6" name="Marcador de número de diapositiva 5">
            <a:extLst>
              <a:ext uri="{FF2B5EF4-FFF2-40B4-BE49-F238E27FC236}">
                <a16:creationId xmlns="" xmlns:a16="http://schemas.microsoft.com/office/drawing/2014/main" id="{097FC8DB-6E49-4707-8A40-84F613357FF4}"/>
              </a:ext>
            </a:extLst>
          </p:cNvPr>
          <p:cNvSpPr>
            <a:spLocks noGrp="1"/>
          </p:cNvSpPr>
          <p:nvPr>
            <p:ph type="sldNum" sz="quarter" idx="4"/>
          </p:nvPr>
        </p:nvSpPr>
        <p:spPr>
          <a:xfrm>
            <a:off x="6457950" y="4767263"/>
            <a:ext cx="2057400" cy="273844"/>
          </a:xfrm>
          <a:prstGeom prst="rect">
            <a:avLst/>
          </a:prstGeom>
        </p:spPr>
        <p:txBody>
          <a:bodyPr vert="horz" wrap="square" lIns="91440" tIns="45720" rIns="91440" bIns="45720" numCol="1" anchor="ctr" anchorCtr="0" compatLnSpc="1">
            <a:prstTxWarp prst="textNoShape">
              <a:avLst/>
            </a:prstTxWarp>
          </a:bodyPr>
          <a:lstStyle>
            <a:lvl1pPr algn="r">
              <a:defRPr sz="675" smtClean="0">
                <a:solidFill>
                  <a:srgbClr val="898989"/>
                </a:solidFill>
              </a:defRPr>
            </a:lvl1pPr>
          </a:lstStyle>
          <a:p>
            <a:pPr>
              <a:defRPr/>
            </a:pPr>
            <a:fld id="{57A5394C-CEF5-4DB1-9185-68AE01E28C36}" type="slidenum">
              <a:rPr lang="es-ES" altLang="es-ES"/>
              <a:pPr>
                <a:defRPr/>
              </a:pPr>
              <a:t>‹Nº›</a:t>
            </a:fld>
            <a:endParaRPr lang="es-ES" altLang="es-ES"/>
          </a:p>
        </p:txBody>
      </p:sp>
    </p:spTree>
    <p:extLst>
      <p:ext uri="{BB962C8B-B14F-4D97-AF65-F5344CB8AC3E}">
        <p14:creationId xmlns:p14="http://schemas.microsoft.com/office/powerpoint/2010/main" val="2381785374"/>
      </p:ext>
    </p:extLst>
  </p:cSld>
  <p:clrMap bg1="lt1" tx1="dk1" bg2="lt2" tx2="dk2" accent1="accent1" accent2="accent2" accent3="accent3" accent4="accent4" accent5="accent5" accent6="accent6" hlink="hlink" folHlink="folHlink"/>
  <p:sldLayoutIdLst>
    <p:sldLayoutId id="2147484293" r:id="rId1"/>
    <p:sldLayoutId id="2147484294" r:id="rId2"/>
    <p:sldLayoutId id="2147484295" r:id="rId3"/>
    <p:sldLayoutId id="2147484296" r:id="rId4"/>
    <p:sldLayoutId id="2147484297" r:id="rId5"/>
    <p:sldLayoutId id="2147484298" r:id="rId6"/>
    <p:sldLayoutId id="2147484299" r:id="rId7"/>
    <p:sldLayoutId id="2147484300" r:id="rId8"/>
    <p:sldLayoutId id="2147484301" r:id="rId9"/>
    <p:sldLayoutId id="2147484302" r:id="rId10"/>
    <p:sldLayoutId id="2147484303" r:id="rId11"/>
  </p:sldLayoutIdLst>
  <p:txStyles>
    <p:titleStyle>
      <a:lvl1pPr algn="l" defTabSz="514350" rtl="0" eaLnBrk="0" fontAlgn="base" hangingPunct="0">
        <a:lnSpc>
          <a:spcPct val="90000"/>
        </a:lnSpc>
        <a:spcBef>
          <a:spcPct val="0"/>
        </a:spcBef>
        <a:spcAft>
          <a:spcPct val="0"/>
        </a:spcAft>
        <a:defRPr sz="2475" kern="1200">
          <a:solidFill>
            <a:schemeClr val="tx1"/>
          </a:solidFill>
          <a:latin typeface="+mj-lt"/>
          <a:ea typeface="+mj-ea"/>
          <a:cs typeface="+mj-cs"/>
        </a:defRPr>
      </a:lvl1pPr>
      <a:lvl2pPr algn="l" defTabSz="514350" rtl="0" eaLnBrk="0" fontAlgn="base" hangingPunct="0">
        <a:lnSpc>
          <a:spcPct val="90000"/>
        </a:lnSpc>
        <a:spcBef>
          <a:spcPct val="0"/>
        </a:spcBef>
        <a:spcAft>
          <a:spcPct val="0"/>
        </a:spcAft>
        <a:defRPr sz="2475">
          <a:solidFill>
            <a:schemeClr val="tx1"/>
          </a:solidFill>
          <a:latin typeface="Calibri Light" panose="020F0302020204030204" pitchFamily="34" charset="0"/>
        </a:defRPr>
      </a:lvl2pPr>
      <a:lvl3pPr algn="l" defTabSz="514350" rtl="0" eaLnBrk="0" fontAlgn="base" hangingPunct="0">
        <a:lnSpc>
          <a:spcPct val="90000"/>
        </a:lnSpc>
        <a:spcBef>
          <a:spcPct val="0"/>
        </a:spcBef>
        <a:spcAft>
          <a:spcPct val="0"/>
        </a:spcAft>
        <a:defRPr sz="2475">
          <a:solidFill>
            <a:schemeClr val="tx1"/>
          </a:solidFill>
          <a:latin typeface="Calibri Light" panose="020F0302020204030204" pitchFamily="34" charset="0"/>
        </a:defRPr>
      </a:lvl3pPr>
      <a:lvl4pPr algn="l" defTabSz="514350" rtl="0" eaLnBrk="0" fontAlgn="base" hangingPunct="0">
        <a:lnSpc>
          <a:spcPct val="90000"/>
        </a:lnSpc>
        <a:spcBef>
          <a:spcPct val="0"/>
        </a:spcBef>
        <a:spcAft>
          <a:spcPct val="0"/>
        </a:spcAft>
        <a:defRPr sz="2475">
          <a:solidFill>
            <a:schemeClr val="tx1"/>
          </a:solidFill>
          <a:latin typeface="Calibri Light" panose="020F0302020204030204" pitchFamily="34" charset="0"/>
        </a:defRPr>
      </a:lvl4pPr>
      <a:lvl5pPr algn="l" defTabSz="514350" rtl="0" eaLnBrk="0" fontAlgn="base" hangingPunct="0">
        <a:lnSpc>
          <a:spcPct val="90000"/>
        </a:lnSpc>
        <a:spcBef>
          <a:spcPct val="0"/>
        </a:spcBef>
        <a:spcAft>
          <a:spcPct val="0"/>
        </a:spcAft>
        <a:defRPr sz="2475">
          <a:solidFill>
            <a:schemeClr val="tx1"/>
          </a:solidFill>
          <a:latin typeface="Calibri Light" panose="020F0302020204030204" pitchFamily="34" charset="0"/>
        </a:defRPr>
      </a:lvl5pPr>
      <a:lvl6pPr marL="342900" algn="l" defTabSz="514350" rtl="0" fontAlgn="base">
        <a:lnSpc>
          <a:spcPct val="90000"/>
        </a:lnSpc>
        <a:spcBef>
          <a:spcPct val="0"/>
        </a:spcBef>
        <a:spcAft>
          <a:spcPct val="0"/>
        </a:spcAft>
        <a:defRPr sz="2475">
          <a:solidFill>
            <a:schemeClr val="tx1"/>
          </a:solidFill>
          <a:latin typeface="Calibri Light" panose="020F0302020204030204" pitchFamily="34" charset="0"/>
        </a:defRPr>
      </a:lvl6pPr>
      <a:lvl7pPr marL="685800" algn="l" defTabSz="514350" rtl="0" fontAlgn="base">
        <a:lnSpc>
          <a:spcPct val="90000"/>
        </a:lnSpc>
        <a:spcBef>
          <a:spcPct val="0"/>
        </a:spcBef>
        <a:spcAft>
          <a:spcPct val="0"/>
        </a:spcAft>
        <a:defRPr sz="2475">
          <a:solidFill>
            <a:schemeClr val="tx1"/>
          </a:solidFill>
          <a:latin typeface="Calibri Light" panose="020F0302020204030204" pitchFamily="34" charset="0"/>
        </a:defRPr>
      </a:lvl7pPr>
      <a:lvl8pPr marL="1028700" algn="l" defTabSz="514350" rtl="0" fontAlgn="base">
        <a:lnSpc>
          <a:spcPct val="90000"/>
        </a:lnSpc>
        <a:spcBef>
          <a:spcPct val="0"/>
        </a:spcBef>
        <a:spcAft>
          <a:spcPct val="0"/>
        </a:spcAft>
        <a:defRPr sz="2475">
          <a:solidFill>
            <a:schemeClr val="tx1"/>
          </a:solidFill>
          <a:latin typeface="Calibri Light" panose="020F0302020204030204" pitchFamily="34" charset="0"/>
        </a:defRPr>
      </a:lvl8pPr>
      <a:lvl9pPr marL="1371600" algn="l" defTabSz="514350" rtl="0" fontAlgn="base">
        <a:lnSpc>
          <a:spcPct val="90000"/>
        </a:lnSpc>
        <a:spcBef>
          <a:spcPct val="0"/>
        </a:spcBef>
        <a:spcAft>
          <a:spcPct val="0"/>
        </a:spcAft>
        <a:defRPr sz="2475">
          <a:solidFill>
            <a:schemeClr val="tx1"/>
          </a:solidFill>
          <a:latin typeface="Calibri Light" panose="020F0302020204030204" pitchFamily="34" charset="0"/>
        </a:defRPr>
      </a:lvl9pPr>
    </p:titleStyle>
    <p:bodyStyle>
      <a:lvl1pPr marL="128588" indent="-128588" algn="l" defTabSz="514350" rtl="0" eaLnBrk="0" fontAlgn="base" hangingPunct="0">
        <a:lnSpc>
          <a:spcPct val="90000"/>
        </a:lnSpc>
        <a:spcBef>
          <a:spcPts val="563"/>
        </a:spcBef>
        <a:spcAft>
          <a:spcPct val="0"/>
        </a:spcAft>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0" fontAlgn="base" hangingPunct="0">
        <a:lnSpc>
          <a:spcPct val="90000"/>
        </a:lnSpc>
        <a:spcBef>
          <a:spcPts val="281"/>
        </a:spcBef>
        <a:spcAft>
          <a:spcPct val="0"/>
        </a:spcAft>
        <a:buFont typeface="Arial" panose="020B0604020202020204" pitchFamily="34" charset="0"/>
        <a:buChar char="•"/>
        <a:defRPr sz="2100" kern="1200">
          <a:solidFill>
            <a:schemeClr val="tx1"/>
          </a:solidFill>
          <a:latin typeface="+mn-lt"/>
          <a:ea typeface="+mn-ea"/>
          <a:cs typeface="+mn-cs"/>
        </a:defRPr>
      </a:lvl2pPr>
      <a:lvl3pPr marL="642938" indent="-128588" algn="l" defTabSz="514350" rtl="0" eaLnBrk="0" fontAlgn="base" hangingPunct="0">
        <a:lnSpc>
          <a:spcPct val="90000"/>
        </a:lnSpc>
        <a:spcBef>
          <a:spcPts val="281"/>
        </a:spcBef>
        <a:spcAft>
          <a:spcPct val="0"/>
        </a:spcAft>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0" fontAlgn="base" hangingPunct="0">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4pPr>
      <a:lvl5pPr marL="1157288" indent="-128588" algn="l" defTabSz="514350" rtl="0" eaLnBrk="0" fontAlgn="base" hangingPunct="0">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s-E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4866" name="Date Placeholder 3">
            <a:extLst>
              <a:ext uri="{FF2B5EF4-FFF2-40B4-BE49-F238E27FC236}">
                <a16:creationId xmlns="" xmlns:a16="http://schemas.microsoft.com/office/drawing/2014/main" id="{6E7286C1-498B-4F26-AC67-3E302D3C772A}"/>
              </a:ext>
            </a:extLst>
          </p:cNvPr>
          <p:cNvSpPr txBox="1">
            <a:spLocks/>
          </p:cNvSpPr>
          <p:nvPr userDrawn="1"/>
        </p:nvSpPr>
        <p:spPr bwMode="auto">
          <a:xfrm>
            <a:off x="1905000" y="4800600"/>
            <a:ext cx="2133600" cy="273844"/>
          </a:xfrm>
          <a:prstGeom prst="rect">
            <a:avLst/>
          </a:prstGeom>
          <a:noFill/>
          <a:ln>
            <a:noFill/>
          </a:ln>
          <a:extLst/>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endParaRPr lang="es-ES" altLang="es-ES" sz="900">
              <a:solidFill>
                <a:srgbClr val="898989"/>
              </a:solidFill>
            </a:endParaRPr>
          </a:p>
        </p:txBody>
      </p:sp>
      <p:pic>
        <p:nvPicPr>
          <p:cNvPr id="17411" name="Picture 7">
            <a:extLst>
              <a:ext uri="{FF2B5EF4-FFF2-40B4-BE49-F238E27FC236}">
                <a16:creationId xmlns="" xmlns:a16="http://schemas.microsoft.com/office/drawing/2014/main" id="{A0250C52-2683-4D81-B93F-D1E5D159A5F4}"/>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477126" y="0"/>
            <a:ext cx="1666875" cy="777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Title Placeholder 1">
            <a:extLst>
              <a:ext uri="{FF2B5EF4-FFF2-40B4-BE49-F238E27FC236}">
                <a16:creationId xmlns="" xmlns:a16="http://schemas.microsoft.com/office/drawing/2014/main" id="{B308F22D-4752-4D89-B7AC-BE3E2DAFD013}"/>
              </a:ext>
            </a:extLst>
          </p:cNvPr>
          <p:cNvSpPr>
            <a:spLocks noGrp="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ES"/>
              <a:t>Click to edit Master title style</a:t>
            </a:r>
          </a:p>
        </p:txBody>
      </p:sp>
      <p:sp>
        <p:nvSpPr>
          <p:cNvPr id="17413" name="Text Placeholder 2">
            <a:extLst>
              <a:ext uri="{FF2B5EF4-FFF2-40B4-BE49-F238E27FC236}">
                <a16:creationId xmlns="" xmlns:a16="http://schemas.microsoft.com/office/drawing/2014/main" id="{8BDCAC11-37C0-4CAC-8379-94FF79A89AAE}"/>
              </a:ext>
            </a:extLst>
          </p:cNvPr>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ES"/>
              <a:t>Click to edit Master text styles</a:t>
            </a:r>
          </a:p>
          <a:p>
            <a:pPr lvl="1"/>
            <a:r>
              <a:rPr lang="en-US" altLang="es-ES"/>
              <a:t>Second level</a:t>
            </a:r>
          </a:p>
          <a:p>
            <a:pPr lvl="2"/>
            <a:r>
              <a:rPr lang="en-US" altLang="es-ES"/>
              <a:t>Third level</a:t>
            </a:r>
          </a:p>
          <a:p>
            <a:pPr lvl="3"/>
            <a:r>
              <a:rPr lang="en-US" altLang="es-ES"/>
              <a:t>Fourth level</a:t>
            </a:r>
          </a:p>
          <a:p>
            <a:pPr lvl="4"/>
            <a:r>
              <a:rPr lang="en-US" altLang="es-ES"/>
              <a:t>Fifth level</a:t>
            </a:r>
          </a:p>
        </p:txBody>
      </p:sp>
    </p:spTree>
    <p:extLst>
      <p:ext uri="{BB962C8B-B14F-4D97-AF65-F5344CB8AC3E}">
        <p14:creationId xmlns:p14="http://schemas.microsoft.com/office/powerpoint/2010/main" val="945764874"/>
      </p:ext>
    </p:extLst>
  </p:cSld>
  <p:clrMap bg1="lt1" tx1="dk1" bg2="lt2" tx2="dk2" accent1="accent1" accent2="accent2" accent3="accent3" accent4="accent4" accent5="accent5" accent6="accent6" hlink="hlink" folHlink="folHlink"/>
  <p:sldLayoutIdLst>
    <p:sldLayoutId id="2147484305" r:id="rId1"/>
    <p:sldLayoutId id="2147484306" r:id="rId2"/>
    <p:sldLayoutId id="2147484307" r:id="rId3"/>
    <p:sldLayoutId id="2147484308" r:id="rId4"/>
    <p:sldLayoutId id="2147484309" r:id="rId5"/>
    <p:sldLayoutId id="2147484310" r:id="rId6"/>
    <p:sldLayoutId id="2147484311" r:id="rId7"/>
    <p:sldLayoutId id="2147484312" r:id="rId8"/>
    <p:sldLayoutId id="2147484313" r:id="rId9"/>
    <p:sldLayoutId id="2147484314" r:id="rId10"/>
    <p:sldLayoutId id="2147484315" r:id="rId11"/>
  </p:sldLayoutIdLst>
  <p:txStyles>
    <p:titleStyle>
      <a:lvl1pPr algn="ctr" rtl="0" eaLnBrk="0" fontAlgn="base" hangingPunct="0">
        <a:spcBef>
          <a:spcPct val="0"/>
        </a:spcBef>
        <a:spcAft>
          <a:spcPct val="0"/>
        </a:spcAft>
        <a:defRPr sz="3300" kern="1200">
          <a:solidFill>
            <a:schemeClr val="tx1"/>
          </a:solidFill>
          <a:latin typeface="+mj-lt"/>
          <a:ea typeface="MS PGothic" pitchFamily="34" charset="-128"/>
          <a:cs typeface="+mj-cs"/>
        </a:defRPr>
      </a:lvl1pPr>
      <a:lvl2pPr algn="ctr" rtl="0" eaLnBrk="0" fontAlgn="base" hangingPunct="0">
        <a:spcBef>
          <a:spcPct val="0"/>
        </a:spcBef>
        <a:spcAft>
          <a:spcPct val="0"/>
        </a:spcAft>
        <a:defRPr sz="3300">
          <a:solidFill>
            <a:schemeClr val="tx1"/>
          </a:solidFill>
          <a:latin typeface="Times New Roman" panose="02020603050405020304" pitchFamily="18" charset="0"/>
          <a:ea typeface="MS PGothic" pitchFamily="34" charset="-128"/>
        </a:defRPr>
      </a:lvl2pPr>
      <a:lvl3pPr algn="ctr" rtl="0" eaLnBrk="0" fontAlgn="base" hangingPunct="0">
        <a:spcBef>
          <a:spcPct val="0"/>
        </a:spcBef>
        <a:spcAft>
          <a:spcPct val="0"/>
        </a:spcAft>
        <a:defRPr sz="3300">
          <a:solidFill>
            <a:schemeClr val="tx1"/>
          </a:solidFill>
          <a:latin typeface="Times New Roman" panose="02020603050405020304" pitchFamily="18" charset="0"/>
          <a:ea typeface="MS PGothic" pitchFamily="34" charset="-128"/>
        </a:defRPr>
      </a:lvl3pPr>
      <a:lvl4pPr algn="ctr" rtl="0" eaLnBrk="0" fontAlgn="base" hangingPunct="0">
        <a:spcBef>
          <a:spcPct val="0"/>
        </a:spcBef>
        <a:spcAft>
          <a:spcPct val="0"/>
        </a:spcAft>
        <a:defRPr sz="3300">
          <a:solidFill>
            <a:schemeClr val="tx1"/>
          </a:solidFill>
          <a:latin typeface="Times New Roman" panose="02020603050405020304" pitchFamily="18" charset="0"/>
          <a:ea typeface="MS PGothic" pitchFamily="34" charset="-128"/>
        </a:defRPr>
      </a:lvl4pPr>
      <a:lvl5pPr algn="ctr" rtl="0" eaLnBrk="0" fontAlgn="base" hangingPunct="0">
        <a:spcBef>
          <a:spcPct val="0"/>
        </a:spcBef>
        <a:spcAft>
          <a:spcPct val="0"/>
        </a:spcAft>
        <a:defRPr sz="3300">
          <a:solidFill>
            <a:schemeClr val="tx1"/>
          </a:solidFill>
          <a:latin typeface="Times New Roman" panose="02020603050405020304" pitchFamily="18" charset="0"/>
          <a:ea typeface="MS PGothic" pitchFamily="34" charset="-128"/>
        </a:defRPr>
      </a:lvl5pPr>
      <a:lvl6pPr marL="342900" algn="ctr" rtl="0" eaLnBrk="0" fontAlgn="base" hangingPunct="0">
        <a:spcBef>
          <a:spcPct val="0"/>
        </a:spcBef>
        <a:spcAft>
          <a:spcPct val="0"/>
        </a:spcAft>
        <a:defRPr sz="3300">
          <a:solidFill>
            <a:schemeClr val="tx1"/>
          </a:solidFill>
          <a:latin typeface="Times New Roman" panose="02020603050405020304" pitchFamily="18" charset="0"/>
          <a:ea typeface="ＭＳ Ｐゴシック" panose="020B0600070205080204" pitchFamily="34" charset="-128"/>
        </a:defRPr>
      </a:lvl6pPr>
      <a:lvl7pPr marL="685800" algn="ctr" rtl="0" eaLnBrk="0" fontAlgn="base" hangingPunct="0">
        <a:spcBef>
          <a:spcPct val="0"/>
        </a:spcBef>
        <a:spcAft>
          <a:spcPct val="0"/>
        </a:spcAft>
        <a:defRPr sz="3300">
          <a:solidFill>
            <a:schemeClr val="tx1"/>
          </a:solidFill>
          <a:latin typeface="Times New Roman" panose="02020603050405020304" pitchFamily="18" charset="0"/>
          <a:ea typeface="ＭＳ Ｐゴシック" panose="020B0600070205080204" pitchFamily="34" charset="-128"/>
        </a:defRPr>
      </a:lvl7pPr>
      <a:lvl8pPr marL="1028700" algn="ctr" rtl="0" eaLnBrk="0" fontAlgn="base" hangingPunct="0">
        <a:spcBef>
          <a:spcPct val="0"/>
        </a:spcBef>
        <a:spcAft>
          <a:spcPct val="0"/>
        </a:spcAft>
        <a:defRPr sz="3300">
          <a:solidFill>
            <a:schemeClr val="tx1"/>
          </a:solidFill>
          <a:latin typeface="Times New Roman" panose="02020603050405020304" pitchFamily="18" charset="0"/>
          <a:ea typeface="ＭＳ Ｐゴシック" panose="020B0600070205080204" pitchFamily="34" charset="-128"/>
        </a:defRPr>
      </a:lvl8pPr>
      <a:lvl9pPr marL="1371600" algn="ctr" rtl="0" eaLnBrk="0" fontAlgn="base" hangingPunct="0">
        <a:spcBef>
          <a:spcPct val="0"/>
        </a:spcBef>
        <a:spcAft>
          <a:spcPct val="0"/>
        </a:spcAft>
        <a:defRPr sz="3300">
          <a:solidFill>
            <a:schemeClr val="tx1"/>
          </a:solidFill>
          <a:latin typeface="Times New Roman" panose="02020603050405020304" pitchFamily="18" charset="0"/>
          <a:ea typeface="ＭＳ Ｐゴシック" panose="020B0600070205080204" pitchFamily="34" charset="-128"/>
        </a:defRPr>
      </a:lvl9pPr>
    </p:titleStyle>
    <p:body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1pPr>
      <a:lvl2pPr marL="557213" indent="-214313"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S PGothic" pitchFamily="34" charset="-128"/>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S PGothic" pitchFamily="34" charset="-128"/>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S PGothic" pitchFamily="34" charset="-128"/>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S PGothic" pitchFamily="34" charset="-128"/>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13.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19.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48.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1.xml"/><Relationship Id="rId5" Type="http://schemas.openxmlformats.org/officeDocument/2006/relationships/image" Target="../media/image11.pn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59.xml"/><Relationship Id="rId1" Type="http://schemas.openxmlformats.org/officeDocument/2006/relationships/vmlDrawing" Target="../drawings/vmlDrawing31.v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79.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9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ángulo 2">
            <a:extLst>
              <a:ext uri="{FF2B5EF4-FFF2-40B4-BE49-F238E27FC236}">
                <a16:creationId xmlns="" xmlns:a16="http://schemas.microsoft.com/office/drawing/2014/main" id="{B06EBAD5-3780-4DD4-A869-673E947E89F6}"/>
              </a:ext>
            </a:extLst>
          </p:cNvPr>
          <p:cNvSpPr>
            <a:spLocks noChangeArrowheads="1"/>
          </p:cNvSpPr>
          <p:nvPr/>
        </p:nvSpPr>
        <p:spPr bwMode="auto">
          <a:xfrm>
            <a:off x="2276475" y="3900487"/>
            <a:ext cx="488751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spcBef>
                <a:spcPct val="0"/>
              </a:spcBef>
              <a:spcAft>
                <a:spcPct val="0"/>
              </a:spcAft>
              <a:buNone/>
            </a:pPr>
            <a:r>
              <a:rPr lang="es-ES" altLang="es-ES" sz="1200" i="1">
                <a:solidFill>
                  <a:srgbClr val="000066"/>
                </a:solidFill>
                <a:latin typeface="Arial" panose="020B0604020202020204" pitchFamily="34" charset="0"/>
                <a:cs typeface="Arial" panose="020B0604020202020204" pitchFamily="34" charset="0"/>
              </a:rPr>
              <a:t>Xavier Pintó</a:t>
            </a:r>
          </a:p>
          <a:p>
            <a:pPr algn="ctr" defTabSz="685800" fontAlgn="base">
              <a:spcBef>
                <a:spcPct val="0"/>
              </a:spcBef>
              <a:spcAft>
                <a:spcPct val="0"/>
              </a:spcAft>
              <a:buNone/>
            </a:pPr>
            <a:r>
              <a:rPr lang="es-ES" altLang="es-ES" sz="1050" i="1">
                <a:solidFill>
                  <a:srgbClr val="000066"/>
                </a:solidFill>
                <a:latin typeface="Arial" panose="020B0604020202020204" pitchFamily="34" charset="0"/>
                <a:cs typeface="Arial" panose="020B0604020202020204" pitchFamily="34" charset="0"/>
              </a:rPr>
              <a:t>Unitat de Lípids i Risc Vascular</a:t>
            </a:r>
          </a:p>
          <a:p>
            <a:pPr algn="ctr" defTabSz="685800" fontAlgn="base">
              <a:spcBef>
                <a:spcPct val="0"/>
              </a:spcBef>
              <a:spcAft>
                <a:spcPct val="0"/>
              </a:spcAft>
              <a:buNone/>
            </a:pPr>
            <a:r>
              <a:rPr lang="es-ES" altLang="es-ES" sz="1050" i="1">
                <a:solidFill>
                  <a:srgbClr val="000066"/>
                </a:solidFill>
                <a:latin typeface="Arial" panose="020B0604020202020204" pitchFamily="34" charset="0"/>
                <a:cs typeface="Arial" panose="020B0604020202020204" pitchFamily="34" charset="0"/>
              </a:rPr>
              <a:t>Servei de Medicina Interna</a:t>
            </a:r>
          </a:p>
          <a:p>
            <a:pPr algn="ctr" defTabSz="685800" fontAlgn="base">
              <a:spcBef>
                <a:spcPct val="0"/>
              </a:spcBef>
              <a:spcAft>
                <a:spcPct val="0"/>
              </a:spcAft>
              <a:buNone/>
            </a:pPr>
            <a:r>
              <a:rPr lang="es-ES" altLang="es-ES" sz="1050" i="1">
                <a:solidFill>
                  <a:srgbClr val="000066"/>
                </a:solidFill>
                <a:latin typeface="Arial" panose="020B0604020202020204" pitchFamily="34" charset="0"/>
                <a:cs typeface="Arial" panose="020B0604020202020204" pitchFamily="34" charset="0"/>
              </a:rPr>
              <a:t>Hospital Universitari de Bellvitge</a:t>
            </a:r>
          </a:p>
          <a:p>
            <a:pPr algn="ctr" defTabSz="685800" fontAlgn="base">
              <a:spcBef>
                <a:spcPct val="0"/>
              </a:spcBef>
              <a:spcAft>
                <a:spcPct val="0"/>
              </a:spcAft>
              <a:buNone/>
            </a:pPr>
            <a:r>
              <a:rPr lang="es-ES" altLang="es-ES" sz="1050" i="1">
                <a:solidFill>
                  <a:srgbClr val="000066"/>
                </a:solidFill>
                <a:latin typeface="Arial" panose="020B0604020202020204" pitchFamily="34" charset="0"/>
                <a:cs typeface="Arial" panose="020B0604020202020204" pitchFamily="34" charset="0"/>
              </a:rPr>
              <a:t>CiberObn. Fipec. UB. Idibell.</a:t>
            </a:r>
            <a:endParaRPr lang="es-ES" altLang="es-ES" sz="1050">
              <a:solidFill>
                <a:srgbClr val="000066"/>
              </a:solidFill>
              <a:latin typeface="Arial" panose="020B0604020202020204" pitchFamily="34" charset="0"/>
              <a:cs typeface="Arial" panose="020B0604020202020204" pitchFamily="34" charset="0"/>
            </a:endParaRPr>
          </a:p>
        </p:txBody>
      </p:sp>
      <p:sp>
        <p:nvSpPr>
          <p:cNvPr id="197635" name="3 CuadroTexto">
            <a:extLst>
              <a:ext uri="{FF2B5EF4-FFF2-40B4-BE49-F238E27FC236}">
                <a16:creationId xmlns="" xmlns:a16="http://schemas.microsoft.com/office/drawing/2014/main" id="{DAA9B605-23FD-4B20-9D5E-F5B11FC7F6BB}"/>
              </a:ext>
            </a:extLst>
          </p:cNvPr>
          <p:cNvSpPr txBox="1">
            <a:spLocks noChangeArrowheads="1"/>
          </p:cNvSpPr>
          <p:nvPr/>
        </p:nvSpPr>
        <p:spPr bwMode="auto">
          <a:xfrm>
            <a:off x="1818085" y="573882"/>
            <a:ext cx="561617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endParaRPr lang="es-ES" altLang="es-ES" sz="1350" b="1">
              <a:solidFill>
                <a:srgbClr val="007434"/>
              </a:solidFill>
              <a:latin typeface="Arial" panose="020B0604020202020204" pitchFamily="34" charset="0"/>
              <a:cs typeface="Arial" panose="020B0604020202020204" pitchFamily="34" charset="0"/>
            </a:endParaRPr>
          </a:p>
          <a:p>
            <a:pPr algn="ctr" defTabSz="685800" eaLnBrk="0" fontAlgn="base" hangingPunct="0">
              <a:spcBef>
                <a:spcPct val="0"/>
              </a:spcBef>
              <a:spcAft>
                <a:spcPct val="0"/>
              </a:spcAft>
              <a:buNone/>
            </a:pPr>
            <a:r>
              <a:rPr lang="es-ES" altLang="es-ES" sz="1200" b="1">
                <a:solidFill>
                  <a:srgbClr val="007434"/>
                </a:solidFill>
                <a:latin typeface="Arial" panose="020B0604020202020204" pitchFamily="34" charset="0"/>
                <a:cs typeface="Arial" panose="020B0604020202020204" pitchFamily="34" charset="0"/>
              </a:rPr>
              <a:t>Madrid, 6-7 de abril de 2018</a:t>
            </a:r>
            <a:r>
              <a:rPr lang="es-ES" altLang="es-ES" sz="1350" b="1">
                <a:solidFill>
                  <a:prstClr val="black"/>
                </a:solidFill>
                <a:latin typeface="Arial" panose="020B0604020202020204" pitchFamily="34" charset="0"/>
                <a:cs typeface="Arial" panose="020B0604020202020204" pitchFamily="34" charset="0"/>
              </a:rPr>
              <a:t/>
            </a:r>
            <a:br>
              <a:rPr lang="es-ES" altLang="es-ES" sz="1350" b="1">
                <a:solidFill>
                  <a:prstClr val="black"/>
                </a:solidFill>
                <a:latin typeface="Arial" panose="020B0604020202020204" pitchFamily="34" charset="0"/>
                <a:cs typeface="Arial" panose="020B0604020202020204" pitchFamily="34" charset="0"/>
              </a:rPr>
            </a:br>
            <a:endParaRPr lang="es-ES" altLang="es-ES" sz="1350">
              <a:solidFill>
                <a:prstClr val="black"/>
              </a:solidFill>
              <a:latin typeface="Arial" panose="020B0604020202020204" pitchFamily="34" charset="0"/>
              <a:cs typeface="Arial" panose="020B0604020202020204" pitchFamily="34" charset="0"/>
            </a:endParaRPr>
          </a:p>
        </p:txBody>
      </p:sp>
      <p:sp>
        <p:nvSpPr>
          <p:cNvPr id="197636" name="5 CuadroTexto">
            <a:extLst>
              <a:ext uri="{FF2B5EF4-FFF2-40B4-BE49-F238E27FC236}">
                <a16:creationId xmlns="" xmlns:a16="http://schemas.microsoft.com/office/drawing/2014/main" id="{A211CA73-C3C4-422B-8BF9-9D817A49D703}"/>
              </a:ext>
            </a:extLst>
          </p:cNvPr>
          <p:cNvSpPr txBox="1">
            <a:spLocks noChangeArrowheads="1"/>
          </p:cNvSpPr>
          <p:nvPr/>
        </p:nvSpPr>
        <p:spPr bwMode="auto">
          <a:xfrm>
            <a:off x="2627710" y="1977629"/>
            <a:ext cx="4050506"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r>
              <a:rPr lang="en-US" altLang="es-ES" sz="2400">
                <a:solidFill>
                  <a:srgbClr val="002060"/>
                </a:solidFill>
                <a:cs typeface="Arial" panose="020B0604020202020204" pitchFamily="34" charset="0"/>
              </a:rPr>
              <a:t>What's Next IN LIPIDS &amp; CV PREVENTION</a:t>
            </a:r>
            <a:endParaRPr lang="es-ES" altLang="es-ES" sz="180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3394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Text Box 13">
            <a:extLst>
              <a:ext uri="{FF2B5EF4-FFF2-40B4-BE49-F238E27FC236}">
                <a16:creationId xmlns="" xmlns:a16="http://schemas.microsoft.com/office/drawing/2014/main" id="{40CA0834-F114-449D-B744-F9B318780121}"/>
              </a:ext>
            </a:extLst>
          </p:cNvPr>
          <p:cNvSpPr txBox="1">
            <a:spLocks noChangeArrowheads="1"/>
          </p:cNvSpPr>
          <p:nvPr/>
        </p:nvSpPr>
        <p:spPr bwMode="auto">
          <a:xfrm>
            <a:off x="1419225" y="976313"/>
            <a:ext cx="6285310" cy="245824"/>
          </a:xfrm>
          <a:prstGeom prst="rect">
            <a:avLst/>
          </a:prstGeom>
          <a:solidFill>
            <a:srgbClr val="00FFFF"/>
          </a:solidFill>
          <a:ln w="9525">
            <a:solidFill>
              <a:srgbClr val="0822E6"/>
            </a:solidFill>
            <a:miter lim="800000"/>
            <a:headEnd/>
            <a:tailEnd/>
          </a:ln>
        </p:spPr>
        <p:txBody>
          <a:bodyPr lIns="68568" tIns="34284" rIns="68568" bIns="3428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lnSpc>
                <a:spcPct val="85000"/>
              </a:lnSpc>
              <a:spcBef>
                <a:spcPct val="0"/>
              </a:spcBef>
              <a:spcAft>
                <a:spcPct val="0"/>
              </a:spcAft>
              <a:buNone/>
            </a:pPr>
            <a:r>
              <a:rPr lang="en-US" altLang="en-US" sz="1350" b="1">
                <a:solidFill>
                  <a:srgbClr val="000000"/>
                </a:solidFill>
                <a:ea typeface="BatangChe" panose="020B0503020000020004" pitchFamily="49" charset="-127"/>
                <a:cs typeface="Arial" panose="020B0604020202020204" pitchFamily="34" charset="0"/>
              </a:rPr>
              <a:t>Hipercolesterolemia familiar heterocigótica</a:t>
            </a:r>
          </a:p>
        </p:txBody>
      </p:sp>
      <p:sp>
        <p:nvSpPr>
          <p:cNvPr id="209923" name="Text Box 8">
            <a:extLst>
              <a:ext uri="{FF2B5EF4-FFF2-40B4-BE49-F238E27FC236}">
                <a16:creationId xmlns="" xmlns:a16="http://schemas.microsoft.com/office/drawing/2014/main" id="{398ACF30-FBEF-42FB-A463-71DD6451DFF6}"/>
              </a:ext>
            </a:extLst>
          </p:cNvPr>
          <p:cNvSpPr txBox="1">
            <a:spLocks noChangeArrowheads="1"/>
          </p:cNvSpPr>
          <p:nvPr/>
        </p:nvSpPr>
        <p:spPr bwMode="auto">
          <a:xfrm>
            <a:off x="1419225" y="33338"/>
            <a:ext cx="6285310" cy="582216"/>
          </a:xfrm>
          <a:prstGeom prst="rect">
            <a:avLst/>
          </a:prstGeom>
          <a:solidFill>
            <a:srgbClr val="0070C0"/>
          </a:solidFill>
          <a:ln w="9525">
            <a:solidFill>
              <a:srgbClr val="0000CC"/>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r>
              <a:rPr lang="es-ES" altLang="es-ES" sz="1200" b="1">
                <a:solidFill>
                  <a:prstClr val="white"/>
                </a:solidFill>
                <a:ea typeface="MS PGothic" panose="020B0600070205080204" pitchFamily="34" charset="-128"/>
                <a:cs typeface="Arial" panose="020B0604020202020204" pitchFamily="34" charset="0"/>
              </a:rPr>
              <a:t>- DOCUMENTO DE CONSENSO DE LA SOCIEDAD ESPAÑOLA DE ARTERIOSCLEROSIS - </a:t>
            </a:r>
            <a:endParaRPr lang="es-ES" altLang="es-ES" sz="1800" b="1">
              <a:solidFill>
                <a:prstClr val="white"/>
              </a:solidFill>
              <a:ea typeface="MS PGothic" panose="020B0600070205080204" pitchFamily="34" charset="-128"/>
              <a:cs typeface="Arial" panose="020B0604020202020204" pitchFamily="34" charset="0"/>
            </a:endParaRPr>
          </a:p>
          <a:p>
            <a:pPr algn="ctr" defTabSz="685800" eaLnBrk="0" fontAlgn="base" hangingPunct="0">
              <a:spcBef>
                <a:spcPct val="0"/>
              </a:spcBef>
              <a:spcAft>
                <a:spcPct val="0"/>
              </a:spcAft>
              <a:buNone/>
            </a:pPr>
            <a:r>
              <a:rPr lang="es-ES" altLang="es-ES" sz="1800" b="1">
                <a:solidFill>
                  <a:prstClr val="white"/>
                </a:solidFill>
                <a:ea typeface="MS PGothic" panose="020B0600070205080204" pitchFamily="34" charset="-128"/>
                <a:cs typeface="Arial" panose="020B0604020202020204" pitchFamily="34" charset="0"/>
              </a:rPr>
              <a:t>INDICACIONES DE LOS INHIBIDORES DE LA PCSK9</a:t>
            </a:r>
          </a:p>
        </p:txBody>
      </p:sp>
      <p:sp>
        <p:nvSpPr>
          <p:cNvPr id="209924" name="CuadroTexto 1">
            <a:extLst>
              <a:ext uri="{FF2B5EF4-FFF2-40B4-BE49-F238E27FC236}">
                <a16:creationId xmlns="" xmlns:a16="http://schemas.microsoft.com/office/drawing/2014/main" id="{9EFCC028-CA10-4F86-A612-6343D4EEFB52}"/>
              </a:ext>
            </a:extLst>
          </p:cNvPr>
          <p:cNvSpPr txBox="1">
            <a:spLocks noChangeArrowheads="1"/>
          </p:cNvSpPr>
          <p:nvPr/>
        </p:nvSpPr>
        <p:spPr bwMode="auto">
          <a:xfrm>
            <a:off x="1527573" y="944166"/>
            <a:ext cx="639246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350">
                <a:solidFill>
                  <a:prstClr val="black"/>
                </a:solidFill>
                <a:latin typeface="Arial" panose="020B0604020202020204" pitchFamily="34" charset="0"/>
                <a:cs typeface="Arial" panose="020B0604020202020204" pitchFamily="34" charset="0"/>
              </a:rPr>
              <a:t>			       	                                          </a:t>
            </a:r>
            <a:r>
              <a:rPr lang="es-ES" altLang="es-ES" sz="900">
                <a:solidFill>
                  <a:prstClr val="black"/>
                </a:solidFill>
                <a:latin typeface="Arial" panose="020B0604020202020204" pitchFamily="34" charset="0"/>
                <a:cs typeface="Arial" panose="020B0604020202020204" pitchFamily="34" charset="0"/>
              </a:rPr>
              <a:t>C-LDL en tratamiento*</a:t>
            </a:r>
          </a:p>
        </p:txBody>
      </p:sp>
      <p:sp>
        <p:nvSpPr>
          <p:cNvPr id="209925" name="CuadroTexto 18">
            <a:extLst>
              <a:ext uri="{FF2B5EF4-FFF2-40B4-BE49-F238E27FC236}">
                <a16:creationId xmlns="" xmlns:a16="http://schemas.microsoft.com/office/drawing/2014/main" id="{DF0D8078-1701-4C4B-9166-4B58CEB275DB}"/>
              </a:ext>
            </a:extLst>
          </p:cNvPr>
          <p:cNvSpPr txBox="1">
            <a:spLocks noChangeArrowheads="1"/>
          </p:cNvSpPr>
          <p:nvPr/>
        </p:nvSpPr>
        <p:spPr bwMode="auto">
          <a:xfrm>
            <a:off x="1533525" y="2156223"/>
            <a:ext cx="62853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No de bajo riesgo ni ECV					 &gt; 130 mg/dL</a:t>
            </a:r>
          </a:p>
        </p:txBody>
      </p:sp>
      <p:sp>
        <p:nvSpPr>
          <p:cNvPr id="209926" name="CuadroTexto 19">
            <a:extLst>
              <a:ext uri="{FF2B5EF4-FFF2-40B4-BE49-F238E27FC236}">
                <a16:creationId xmlns="" xmlns:a16="http://schemas.microsoft.com/office/drawing/2014/main" id="{641042A3-47A9-4F45-BA64-9F65B474F169}"/>
              </a:ext>
            </a:extLst>
          </p:cNvPr>
          <p:cNvSpPr txBox="1">
            <a:spLocks noChangeArrowheads="1"/>
          </p:cNvSpPr>
          <p:nvPr/>
        </p:nvSpPr>
        <p:spPr bwMode="auto">
          <a:xfrm>
            <a:off x="1540669" y="1275160"/>
            <a:ext cx="6285310"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Bajo riesgo 		</a:t>
            </a:r>
            <a:r>
              <a:rPr lang="es-ES" altLang="es-ES" sz="1050">
                <a:solidFill>
                  <a:prstClr val="black"/>
                </a:solidFill>
                <a:latin typeface="Arial" panose="020B0604020202020204" pitchFamily="34" charset="0"/>
                <a:cs typeface="Arial" panose="020B0604020202020204" pitchFamily="34" charset="0"/>
              </a:rPr>
              <a:t>Edad &lt; 40 a; Sin FRCV ni </a:t>
            </a:r>
            <a:r>
              <a:rPr lang="es-ES" altLang="es-ES" sz="1200">
                <a:solidFill>
                  <a:prstClr val="black"/>
                </a:solidFill>
                <a:latin typeface="Arial" panose="020B0604020202020204" pitchFamily="34" charset="0"/>
                <a:cs typeface="Arial" panose="020B0604020202020204" pitchFamily="34" charset="0"/>
              </a:rPr>
              <a:t>		 &gt; 160 mg/dL</a:t>
            </a:r>
          </a:p>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			</a:t>
            </a:r>
            <a:r>
              <a:rPr lang="es-ES" altLang="es-ES" sz="1050">
                <a:solidFill>
                  <a:prstClr val="black"/>
                </a:solidFill>
                <a:latin typeface="Arial" panose="020B0604020202020204" pitchFamily="34" charset="0"/>
                <a:cs typeface="Arial" panose="020B0604020202020204" pitchFamily="34" charset="0"/>
              </a:rPr>
              <a:t>ECV isquémica familiar;</a:t>
            </a:r>
          </a:p>
          <a:p>
            <a:pPr defTabSz="685800" eaLnBrk="0" fontAlgn="base" hangingPunct="0">
              <a:spcBef>
                <a:spcPct val="0"/>
              </a:spcBef>
              <a:spcAft>
                <a:spcPct val="0"/>
              </a:spcAft>
              <a:buNone/>
            </a:pPr>
            <a:r>
              <a:rPr lang="es-ES" altLang="es-ES" sz="1050">
                <a:solidFill>
                  <a:prstClr val="black"/>
                </a:solidFill>
                <a:latin typeface="Arial" panose="020B0604020202020204" pitchFamily="34" charset="0"/>
                <a:cs typeface="Arial" panose="020B0604020202020204" pitchFamily="34" charset="0"/>
              </a:rPr>
              <a:t>			Lp(a) &lt; 50 mg/dL</a:t>
            </a:r>
          </a:p>
        </p:txBody>
      </p:sp>
      <p:sp>
        <p:nvSpPr>
          <p:cNvPr id="209927" name="CuadroTexto 20">
            <a:extLst>
              <a:ext uri="{FF2B5EF4-FFF2-40B4-BE49-F238E27FC236}">
                <a16:creationId xmlns="" xmlns:a16="http://schemas.microsoft.com/office/drawing/2014/main" id="{07D998A0-D9B8-49D1-9BC9-55C84EA35831}"/>
              </a:ext>
            </a:extLst>
          </p:cNvPr>
          <p:cNvSpPr txBox="1">
            <a:spLocks noChangeArrowheads="1"/>
          </p:cNvSpPr>
          <p:nvPr/>
        </p:nvSpPr>
        <p:spPr bwMode="auto">
          <a:xfrm>
            <a:off x="1547813" y="1885951"/>
            <a:ext cx="62853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Con ECV ateromatosa					&gt; 100 mg/dL</a:t>
            </a:r>
          </a:p>
        </p:txBody>
      </p:sp>
      <p:sp>
        <p:nvSpPr>
          <p:cNvPr id="209928" name="CuadroTexto 4">
            <a:extLst>
              <a:ext uri="{FF2B5EF4-FFF2-40B4-BE49-F238E27FC236}">
                <a16:creationId xmlns="" xmlns:a16="http://schemas.microsoft.com/office/drawing/2014/main" id="{64B1E347-D7A6-41B7-8010-99418E5A316E}"/>
              </a:ext>
            </a:extLst>
          </p:cNvPr>
          <p:cNvSpPr txBox="1">
            <a:spLocks noChangeArrowheads="1"/>
          </p:cNvSpPr>
          <p:nvPr/>
        </p:nvSpPr>
        <p:spPr bwMode="auto">
          <a:xfrm>
            <a:off x="5112544" y="4932760"/>
            <a:ext cx="283487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685800" eaLnBrk="0" fontAlgn="base" hangingPunct="0">
              <a:spcBef>
                <a:spcPct val="0"/>
              </a:spcBef>
              <a:spcAft>
                <a:spcPct val="0"/>
              </a:spcAft>
              <a:buNone/>
            </a:pPr>
            <a:r>
              <a:rPr lang="es-ES" altLang="es-ES" sz="900" i="1">
                <a:solidFill>
                  <a:srgbClr val="002060"/>
                </a:solidFill>
                <a:latin typeface="Arial" panose="020B0604020202020204" pitchFamily="34" charset="0"/>
                <a:cs typeface="Arial" panose="020B0604020202020204" pitchFamily="34" charset="0"/>
              </a:rPr>
              <a:t>Masana L et al. Clin Invest Arterioscler 2016</a:t>
            </a:r>
          </a:p>
        </p:txBody>
      </p:sp>
    </p:spTree>
    <p:extLst>
      <p:ext uri="{BB962C8B-B14F-4D97-AF65-F5344CB8AC3E}">
        <p14:creationId xmlns:p14="http://schemas.microsoft.com/office/powerpoint/2010/main" val="1781396545"/>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Text Box 13">
            <a:extLst>
              <a:ext uri="{FF2B5EF4-FFF2-40B4-BE49-F238E27FC236}">
                <a16:creationId xmlns="" xmlns:a16="http://schemas.microsoft.com/office/drawing/2014/main" id="{B8E49BB9-3E63-40B7-97D5-3CDCF60932D5}"/>
              </a:ext>
            </a:extLst>
          </p:cNvPr>
          <p:cNvSpPr txBox="1">
            <a:spLocks noChangeArrowheads="1"/>
          </p:cNvSpPr>
          <p:nvPr/>
        </p:nvSpPr>
        <p:spPr bwMode="auto">
          <a:xfrm>
            <a:off x="1419225" y="976313"/>
            <a:ext cx="6285310" cy="245824"/>
          </a:xfrm>
          <a:prstGeom prst="rect">
            <a:avLst/>
          </a:prstGeom>
          <a:solidFill>
            <a:srgbClr val="00FFFF"/>
          </a:solidFill>
          <a:ln w="9525">
            <a:solidFill>
              <a:srgbClr val="0822E6"/>
            </a:solidFill>
            <a:miter lim="800000"/>
            <a:headEnd/>
            <a:tailEnd/>
          </a:ln>
        </p:spPr>
        <p:txBody>
          <a:bodyPr lIns="68568" tIns="34284" rIns="68568" bIns="3428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lnSpc>
                <a:spcPct val="85000"/>
              </a:lnSpc>
              <a:spcBef>
                <a:spcPct val="0"/>
              </a:spcBef>
              <a:spcAft>
                <a:spcPct val="0"/>
              </a:spcAft>
              <a:buNone/>
            </a:pPr>
            <a:r>
              <a:rPr lang="en-US" altLang="en-US" sz="1350" b="1">
                <a:solidFill>
                  <a:srgbClr val="000000"/>
                </a:solidFill>
                <a:ea typeface="BatangChe" panose="020B0503020000020004" pitchFamily="49" charset="-127"/>
                <a:cs typeface="Arial" panose="020B0604020202020204" pitchFamily="34" charset="0"/>
              </a:rPr>
              <a:t>Hipercolesterolemia familiar heterocigótica</a:t>
            </a:r>
          </a:p>
        </p:txBody>
      </p:sp>
      <p:sp>
        <p:nvSpPr>
          <p:cNvPr id="210947" name="Text Box 14">
            <a:extLst>
              <a:ext uri="{FF2B5EF4-FFF2-40B4-BE49-F238E27FC236}">
                <a16:creationId xmlns="" xmlns:a16="http://schemas.microsoft.com/office/drawing/2014/main" id="{BA95B17B-E0BB-4B6C-90B0-C702B32D602A}"/>
              </a:ext>
            </a:extLst>
          </p:cNvPr>
          <p:cNvSpPr txBox="1">
            <a:spLocks noChangeArrowheads="1"/>
          </p:cNvSpPr>
          <p:nvPr/>
        </p:nvSpPr>
        <p:spPr bwMode="auto">
          <a:xfrm>
            <a:off x="1419225" y="2487216"/>
            <a:ext cx="6285310" cy="245824"/>
          </a:xfrm>
          <a:prstGeom prst="rect">
            <a:avLst/>
          </a:prstGeom>
          <a:solidFill>
            <a:srgbClr val="66CCFF"/>
          </a:solidFill>
          <a:ln w="9525">
            <a:solidFill>
              <a:srgbClr val="0822E6"/>
            </a:solidFill>
            <a:miter lim="800000"/>
            <a:headEnd/>
            <a:tailEnd/>
          </a:ln>
        </p:spPr>
        <p:txBody>
          <a:bodyPr lIns="68568" tIns="34284" rIns="68568" bIns="3428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lnSpc>
                <a:spcPct val="85000"/>
              </a:lnSpc>
              <a:spcBef>
                <a:spcPct val="0"/>
              </a:spcBef>
              <a:spcAft>
                <a:spcPct val="0"/>
              </a:spcAft>
              <a:buNone/>
            </a:pPr>
            <a:r>
              <a:rPr lang="en-ZA" altLang="en-US" sz="1350" b="1">
                <a:solidFill>
                  <a:srgbClr val="000000"/>
                </a:solidFill>
                <a:ea typeface="BatangChe" panose="020B0503020000020004" pitchFamily="49" charset="-127"/>
                <a:cs typeface="Arial" panose="020B0604020202020204" pitchFamily="34" charset="0"/>
              </a:rPr>
              <a:t>Enfermedad cardiovascular ateromatosa</a:t>
            </a:r>
            <a:endParaRPr lang="en-US" altLang="en-US" sz="1350" b="1">
              <a:solidFill>
                <a:srgbClr val="000000"/>
              </a:solidFill>
              <a:ea typeface="BatangChe" panose="020B0503020000020004" pitchFamily="49" charset="-127"/>
              <a:cs typeface="Arial" panose="020B0604020202020204" pitchFamily="34" charset="0"/>
            </a:endParaRPr>
          </a:p>
        </p:txBody>
      </p:sp>
      <p:sp>
        <p:nvSpPr>
          <p:cNvPr id="210948" name="Text Box 8">
            <a:extLst>
              <a:ext uri="{FF2B5EF4-FFF2-40B4-BE49-F238E27FC236}">
                <a16:creationId xmlns="" xmlns:a16="http://schemas.microsoft.com/office/drawing/2014/main" id="{012576B3-4D94-43B3-B225-EA60BE0E8707}"/>
              </a:ext>
            </a:extLst>
          </p:cNvPr>
          <p:cNvSpPr txBox="1">
            <a:spLocks noChangeArrowheads="1"/>
          </p:cNvSpPr>
          <p:nvPr/>
        </p:nvSpPr>
        <p:spPr bwMode="auto">
          <a:xfrm>
            <a:off x="1419225" y="33338"/>
            <a:ext cx="6285310" cy="582216"/>
          </a:xfrm>
          <a:prstGeom prst="rect">
            <a:avLst/>
          </a:prstGeom>
          <a:solidFill>
            <a:srgbClr val="0070C0"/>
          </a:solidFill>
          <a:ln w="9525">
            <a:solidFill>
              <a:srgbClr val="0000CC"/>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r>
              <a:rPr lang="es-ES" altLang="es-ES" sz="1200" b="1">
                <a:solidFill>
                  <a:prstClr val="white"/>
                </a:solidFill>
                <a:ea typeface="MS PGothic" panose="020B0600070205080204" pitchFamily="34" charset="-128"/>
                <a:cs typeface="Arial" panose="020B0604020202020204" pitchFamily="34" charset="0"/>
              </a:rPr>
              <a:t>- DOCUMENTO DE CONSENSO DE LA SOCIEDAD ESPAÑOLA DE ARTERIOSCLEROSIS - </a:t>
            </a:r>
            <a:endParaRPr lang="es-ES" altLang="es-ES" sz="1800" b="1">
              <a:solidFill>
                <a:prstClr val="white"/>
              </a:solidFill>
              <a:ea typeface="MS PGothic" panose="020B0600070205080204" pitchFamily="34" charset="-128"/>
              <a:cs typeface="Arial" panose="020B0604020202020204" pitchFamily="34" charset="0"/>
            </a:endParaRPr>
          </a:p>
          <a:p>
            <a:pPr algn="ctr" defTabSz="685800" eaLnBrk="0" fontAlgn="base" hangingPunct="0">
              <a:spcBef>
                <a:spcPct val="0"/>
              </a:spcBef>
              <a:spcAft>
                <a:spcPct val="0"/>
              </a:spcAft>
              <a:buNone/>
            </a:pPr>
            <a:r>
              <a:rPr lang="es-ES" altLang="es-ES" sz="1800" b="1">
                <a:solidFill>
                  <a:prstClr val="white"/>
                </a:solidFill>
                <a:ea typeface="MS PGothic" panose="020B0600070205080204" pitchFamily="34" charset="-128"/>
                <a:cs typeface="Arial" panose="020B0604020202020204" pitchFamily="34" charset="0"/>
              </a:rPr>
              <a:t>INDICACIONES DE LOS INHIBIDORES DE LA PCSK9</a:t>
            </a:r>
          </a:p>
        </p:txBody>
      </p:sp>
      <p:sp>
        <p:nvSpPr>
          <p:cNvPr id="210949" name="CuadroTexto 1">
            <a:extLst>
              <a:ext uri="{FF2B5EF4-FFF2-40B4-BE49-F238E27FC236}">
                <a16:creationId xmlns="" xmlns:a16="http://schemas.microsoft.com/office/drawing/2014/main" id="{FB632978-7B56-4B47-9703-072EB8689968}"/>
              </a:ext>
            </a:extLst>
          </p:cNvPr>
          <p:cNvSpPr txBox="1">
            <a:spLocks noChangeArrowheads="1"/>
          </p:cNvSpPr>
          <p:nvPr/>
        </p:nvSpPr>
        <p:spPr bwMode="auto">
          <a:xfrm>
            <a:off x="1527573" y="944166"/>
            <a:ext cx="639246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350">
                <a:solidFill>
                  <a:prstClr val="black"/>
                </a:solidFill>
                <a:latin typeface="Arial" panose="020B0604020202020204" pitchFamily="34" charset="0"/>
                <a:cs typeface="Arial" panose="020B0604020202020204" pitchFamily="34" charset="0"/>
              </a:rPr>
              <a:t>			       	                                          </a:t>
            </a:r>
            <a:r>
              <a:rPr lang="es-ES" altLang="es-ES" sz="900">
                <a:solidFill>
                  <a:prstClr val="black"/>
                </a:solidFill>
                <a:latin typeface="Arial" panose="020B0604020202020204" pitchFamily="34" charset="0"/>
                <a:cs typeface="Arial" panose="020B0604020202020204" pitchFamily="34" charset="0"/>
              </a:rPr>
              <a:t>C-LDL en tratamiento*</a:t>
            </a:r>
          </a:p>
        </p:txBody>
      </p:sp>
      <p:sp>
        <p:nvSpPr>
          <p:cNvPr id="210950" name="CuadroTexto 17">
            <a:extLst>
              <a:ext uri="{FF2B5EF4-FFF2-40B4-BE49-F238E27FC236}">
                <a16:creationId xmlns="" xmlns:a16="http://schemas.microsoft.com/office/drawing/2014/main" id="{98DEF3C0-4A52-4477-AEC5-655749FAE681}"/>
              </a:ext>
            </a:extLst>
          </p:cNvPr>
          <p:cNvSpPr txBox="1">
            <a:spLocks noChangeArrowheads="1"/>
          </p:cNvSpPr>
          <p:nvPr/>
        </p:nvSpPr>
        <p:spPr bwMode="auto">
          <a:xfrm>
            <a:off x="1547813" y="2789635"/>
            <a:ext cx="62853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Estable							&gt; 130 mg/dL</a:t>
            </a:r>
          </a:p>
        </p:txBody>
      </p:sp>
      <p:sp>
        <p:nvSpPr>
          <p:cNvPr id="210951" name="CuadroTexto 21">
            <a:extLst>
              <a:ext uri="{FF2B5EF4-FFF2-40B4-BE49-F238E27FC236}">
                <a16:creationId xmlns="" xmlns:a16="http://schemas.microsoft.com/office/drawing/2014/main" id="{7BAB5E1C-E2B4-48A5-B1BD-B4A7CB053E35}"/>
              </a:ext>
            </a:extLst>
          </p:cNvPr>
          <p:cNvSpPr txBox="1">
            <a:spLocks noChangeArrowheads="1"/>
          </p:cNvSpPr>
          <p:nvPr/>
        </p:nvSpPr>
        <p:spPr bwMode="auto">
          <a:xfrm>
            <a:off x="1547813" y="3051572"/>
            <a:ext cx="628531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Con otras condiciones	</a:t>
            </a:r>
            <a:r>
              <a:rPr lang="es-ES" altLang="es-ES" sz="1050">
                <a:solidFill>
                  <a:prstClr val="black"/>
                </a:solidFill>
                <a:latin typeface="Arial" panose="020B0604020202020204" pitchFamily="34" charset="0"/>
                <a:cs typeface="Arial" panose="020B0604020202020204" pitchFamily="34" charset="0"/>
              </a:rPr>
              <a:t>Clínicamente inestable;</a:t>
            </a:r>
            <a:r>
              <a:rPr lang="es-ES" altLang="es-ES" sz="1200">
                <a:solidFill>
                  <a:prstClr val="black"/>
                </a:solidFill>
                <a:latin typeface="Arial" panose="020B0604020202020204" pitchFamily="34" charset="0"/>
                <a:cs typeface="Arial" panose="020B0604020202020204" pitchFamily="34" charset="0"/>
              </a:rPr>
              <a:t>		&gt; 100 mg/dL</a:t>
            </a:r>
          </a:p>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de mayor riesgo		</a:t>
            </a:r>
            <a:r>
              <a:rPr lang="es-ES" altLang="es-ES" sz="1050">
                <a:solidFill>
                  <a:prstClr val="black"/>
                </a:solidFill>
                <a:latin typeface="Arial" panose="020B0604020202020204" pitchFamily="34" charset="0"/>
                <a:cs typeface="Arial" panose="020B0604020202020204" pitchFamily="34" charset="0"/>
              </a:rPr>
              <a:t>Progresiva o recidivante;</a:t>
            </a:r>
          </a:p>
          <a:p>
            <a:pPr defTabSz="685800" eaLnBrk="0" fontAlgn="base" hangingPunct="0">
              <a:spcBef>
                <a:spcPct val="0"/>
              </a:spcBef>
              <a:spcAft>
                <a:spcPct val="0"/>
              </a:spcAft>
              <a:buNone/>
            </a:pPr>
            <a:r>
              <a:rPr lang="es-ES" altLang="es-ES" sz="1050">
                <a:solidFill>
                  <a:prstClr val="black"/>
                </a:solidFill>
                <a:latin typeface="Arial" panose="020B0604020202020204" pitchFamily="34" charset="0"/>
                <a:cs typeface="Arial" panose="020B0604020202020204" pitchFamily="34" charset="0"/>
              </a:rPr>
              <a:t>			Síndrome coronario agudo;</a:t>
            </a:r>
          </a:p>
          <a:p>
            <a:pPr defTabSz="685800" eaLnBrk="0" fontAlgn="base" hangingPunct="0">
              <a:spcBef>
                <a:spcPct val="0"/>
              </a:spcBef>
              <a:spcAft>
                <a:spcPct val="0"/>
              </a:spcAft>
              <a:buNone/>
            </a:pPr>
            <a:r>
              <a:rPr lang="es-ES" altLang="es-ES" sz="1050">
                <a:solidFill>
                  <a:prstClr val="black"/>
                </a:solidFill>
                <a:latin typeface="Arial" panose="020B0604020202020204" pitchFamily="34" charset="0"/>
                <a:cs typeface="Arial" panose="020B0604020202020204" pitchFamily="34" charset="0"/>
              </a:rPr>
              <a:t>			Diabetes; Lp(a) &gt; 100 mg/dL</a:t>
            </a:r>
          </a:p>
        </p:txBody>
      </p:sp>
      <p:sp>
        <p:nvSpPr>
          <p:cNvPr id="210952" name="CuadroTexto 4">
            <a:extLst>
              <a:ext uri="{FF2B5EF4-FFF2-40B4-BE49-F238E27FC236}">
                <a16:creationId xmlns="" xmlns:a16="http://schemas.microsoft.com/office/drawing/2014/main" id="{B5555090-28A9-4101-B8EA-51153DFCAAD1}"/>
              </a:ext>
            </a:extLst>
          </p:cNvPr>
          <p:cNvSpPr txBox="1">
            <a:spLocks noChangeArrowheads="1"/>
          </p:cNvSpPr>
          <p:nvPr/>
        </p:nvSpPr>
        <p:spPr bwMode="auto">
          <a:xfrm>
            <a:off x="5112544" y="4932760"/>
            <a:ext cx="283487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685800" eaLnBrk="0" fontAlgn="base" hangingPunct="0">
              <a:spcBef>
                <a:spcPct val="0"/>
              </a:spcBef>
              <a:spcAft>
                <a:spcPct val="0"/>
              </a:spcAft>
              <a:buNone/>
            </a:pPr>
            <a:r>
              <a:rPr lang="es-ES" altLang="es-ES" sz="900" i="1">
                <a:solidFill>
                  <a:srgbClr val="002060"/>
                </a:solidFill>
                <a:latin typeface="Arial" panose="020B0604020202020204" pitchFamily="34" charset="0"/>
                <a:cs typeface="Arial" panose="020B0604020202020204" pitchFamily="34" charset="0"/>
              </a:rPr>
              <a:t>Masana L et al. Clin Invest Arterioscler 2016</a:t>
            </a:r>
          </a:p>
        </p:txBody>
      </p:sp>
      <p:sp>
        <p:nvSpPr>
          <p:cNvPr id="210953" name="CuadroTexto 1">
            <a:extLst>
              <a:ext uri="{FF2B5EF4-FFF2-40B4-BE49-F238E27FC236}">
                <a16:creationId xmlns="" xmlns:a16="http://schemas.microsoft.com/office/drawing/2014/main" id="{BC35D221-5C34-4118-BD8E-CAA3BFC477EF}"/>
              </a:ext>
            </a:extLst>
          </p:cNvPr>
          <p:cNvSpPr txBox="1">
            <a:spLocks noChangeArrowheads="1"/>
          </p:cNvSpPr>
          <p:nvPr/>
        </p:nvSpPr>
        <p:spPr bwMode="auto">
          <a:xfrm>
            <a:off x="1533526" y="2491978"/>
            <a:ext cx="639365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350">
                <a:solidFill>
                  <a:prstClr val="black"/>
                </a:solidFill>
                <a:latin typeface="Arial" panose="020B0604020202020204" pitchFamily="34" charset="0"/>
                <a:cs typeface="Arial" panose="020B0604020202020204" pitchFamily="34" charset="0"/>
              </a:rPr>
              <a:t>			       	                                          </a:t>
            </a:r>
            <a:r>
              <a:rPr lang="es-ES" altLang="es-ES" sz="900">
                <a:solidFill>
                  <a:prstClr val="black"/>
                </a:solidFill>
                <a:latin typeface="Arial" panose="020B0604020202020204" pitchFamily="34" charset="0"/>
                <a:cs typeface="Arial" panose="020B0604020202020204" pitchFamily="34" charset="0"/>
              </a:rPr>
              <a:t>C-LDL en tratamiento*</a:t>
            </a:r>
          </a:p>
        </p:txBody>
      </p:sp>
      <p:sp>
        <p:nvSpPr>
          <p:cNvPr id="210954" name="CuadroTexto 18">
            <a:extLst>
              <a:ext uri="{FF2B5EF4-FFF2-40B4-BE49-F238E27FC236}">
                <a16:creationId xmlns="" xmlns:a16="http://schemas.microsoft.com/office/drawing/2014/main" id="{35CF32EA-B13D-400D-9957-FC557411806F}"/>
              </a:ext>
            </a:extLst>
          </p:cNvPr>
          <p:cNvSpPr txBox="1">
            <a:spLocks noChangeArrowheads="1"/>
          </p:cNvSpPr>
          <p:nvPr/>
        </p:nvSpPr>
        <p:spPr bwMode="auto">
          <a:xfrm>
            <a:off x="1533525" y="2139554"/>
            <a:ext cx="62853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No de bajo riesgo ni ECV					 &gt; 130 mg/dL</a:t>
            </a:r>
          </a:p>
        </p:txBody>
      </p:sp>
      <p:sp>
        <p:nvSpPr>
          <p:cNvPr id="210955" name="CuadroTexto 19">
            <a:extLst>
              <a:ext uri="{FF2B5EF4-FFF2-40B4-BE49-F238E27FC236}">
                <a16:creationId xmlns="" xmlns:a16="http://schemas.microsoft.com/office/drawing/2014/main" id="{ABC0BE28-5198-4547-9A9F-E9A64A5B23DA}"/>
              </a:ext>
            </a:extLst>
          </p:cNvPr>
          <p:cNvSpPr txBox="1">
            <a:spLocks noChangeArrowheads="1"/>
          </p:cNvSpPr>
          <p:nvPr/>
        </p:nvSpPr>
        <p:spPr bwMode="auto">
          <a:xfrm>
            <a:off x="1540669" y="1275160"/>
            <a:ext cx="6285310"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Bajo riesgo 		</a:t>
            </a:r>
            <a:r>
              <a:rPr lang="es-ES" altLang="es-ES" sz="1050">
                <a:solidFill>
                  <a:prstClr val="black"/>
                </a:solidFill>
                <a:latin typeface="Arial" panose="020B0604020202020204" pitchFamily="34" charset="0"/>
                <a:cs typeface="Arial" panose="020B0604020202020204" pitchFamily="34" charset="0"/>
              </a:rPr>
              <a:t>Edad &lt; 40 a; Sin FRCV ni </a:t>
            </a:r>
            <a:r>
              <a:rPr lang="es-ES" altLang="es-ES" sz="1200">
                <a:solidFill>
                  <a:prstClr val="black"/>
                </a:solidFill>
                <a:latin typeface="Arial" panose="020B0604020202020204" pitchFamily="34" charset="0"/>
                <a:cs typeface="Arial" panose="020B0604020202020204" pitchFamily="34" charset="0"/>
              </a:rPr>
              <a:t>		 &gt; 160 mg/dL</a:t>
            </a:r>
          </a:p>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			</a:t>
            </a:r>
            <a:r>
              <a:rPr lang="es-ES" altLang="es-ES" sz="1050">
                <a:solidFill>
                  <a:prstClr val="black"/>
                </a:solidFill>
                <a:latin typeface="Arial" panose="020B0604020202020204" pitchFamily="34" charset="0"/>
                <a:cs typeface="Arial" panose="020B0604020202020204" pitchFamily="34" charset="0"/>
              </a:rPr>
              <a:t>ECV isquémica familiar;</a:t>
            </a:r>
          </a:p>
          <a:p>
            <a:pPr defTabSz="685800" eaLnBrk="0" fontAlgn="base" hangingPunct="0">
              <a:spcBef>
                <a:spcPct val="0"/>
              </a:spcBef>
              <a:spcAft>
                <a:spcPct val="0"/>
              </a:spcAft>
              <a:buNone/>
            </a:pPr>
            <a:r>
              <a:rPr lang="es-ES" altLang="es-ES" sz="1050">
                <a:solidFill>
                  <a:prstClr val="black"/>
                </a:solidFill>
                <a:latin typeface="Arial" panose="020B0604020202020204" pitchFamily="34" charset="0"/>
                <a:cs typeface="Arial" panose="020B0604020202020204" pitchFamily="34" charset="0"/>
              </a:rPr>
              <a:t>			Lp(a) &lt; 50 mg/dL</a:t>
            </a:r>
          </a:p>
        </p:txBody>
      </p:sp>
      <p:sp>
        <p:nvSpPr>
          <p:cNvPr id="210956" name="CuadroTexto 20">
            <a:extLst>
              <a:ext uri="{FF2B5EF4-FFF2-40B4-BE49-F238E27FC236}">
                <a16:creationId xmlns="" xmlns:a16="http://schemas.microsoft.com/office/drawing/2014/main" id="{64914CC7-25E9-413D-A8CC-9409A5C1C723}"/>
              </a:ext>
            </a:extLst>
          </p:cNvPr>
          <p:cNvSpPr txBox="1">
            <a:spLocks noChangeArrowheads="1"/>
          </p:cNvSpPr>
          <p:nvPr/>
        </p:nvSpPr>
        <p:spPr bwMode="auto">
          <a:xfrm>
            <a:off x="1547813" y="1885951"/>
            <a:ext cx="62853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Con ECV ateromatosa					&gt; 100 mg/dL</a:t>
            </a:r>
          </a:p>
        </p:txBody>
      </p:sp>
    </p:spTree>
    <p:extLst>
      <p:ext uri="{BB962C8B-B14F-4D97-AF65-F5344CB8AC3E}">
        <p14:creationId xmlns:p14="http://schemas.microsoft.com/office/powerpoint/2010/main" val="228998100"/>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Text Box 8">
            <a:extLst>
              <a:ext uri="{FF2B5EF4-FFF2-40B4-BE49-F238E27FC236}">
                <a16:creationId xmlns="" xmlns:a16="http://schemas.microsoft.com/office/drawing/2014/main" id="{34458436-3327-45E7-823D-096DB2EBCEC0}"/>
              </a:ext>
            </a:extLst>
          </p:cNvPr>
          <p:cNvSpPr txBox="1">
            <a:spLocks noChangeArrowheads="1"/>
          </p:cNvSpPr>
          <p:nvPr/>
        </p:nvSpPr>
        <p:spPr bwMode="auto">
          <a:xfrm>
            <a:off x="1419225" y="33338"/>
            <a:ext cx="6285310" cy="582216"/>
          </a:xfrm>
          <a:prstGeom prst="rect">
            <a:avLst/>
          </a:prstGeom>
          <a:solidFill>
            <a:srgbClr val="0070C0"/>
          </a:solidFill>
          <a:ln w="9525">
            <a:solidFill>
              <a:srgbClr val="0000CC"/>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r>
              <a:rPr lang="es-ES" altLang="es-ES" sz="1200" b="1">
                <a:solidFill>
                  <a:prstClr val="white"/>
                </a:solidFill>
                <a:ea typeface="MS PGothic" panose="020B0600070205080204" pitchFamily="34" charset="-128"/>
                <a:cs typeface="Arial" panose="020B0604020202020204" pitchFamily="34" charset="0"/>
              </a:rPr>
              <a:t>- DOCUMENTO DE CONSENSO DE LA SOCIEDAD ESPAÑOLA DE ARTERIOSCLEROSIS - </a:t>
            </a:r>
            <a:endParaRPr lang="es-ES" altLang="es-ES" sz="1800" b="1">
              <a:solidFill>
                <a:prstClr val="white"/>
              </a:solidFill>
              <a:ea typeface="MS PGothic" panose="020B0600070205080204" pitchFamily="34" charset="-128"/>
              <a:cs typeface="Arial" panose="020B0604020202020204" pitchFamily="34" charset="0"/>
            </a:endParaRPr>
          </a:p>
          <a:p>
            <a:pPr algn="ctr" defTabSz="685800" eaLnBrk="0" fontAlgn="base" hangingPunct="0">
              <a:spcBef>
                <a:spcPct val="0"/>
              </a:spcBef>
              <a:spcAft>
                <a:spcPct val="0"/>
              </a:spcAft>
              <a:buNone/>
            </a:pPr>
            <a:r>
              <a:rPr lang="es-ES" altLang="es-ES" sz="1800" b="1">
                <a:solidFill>
                  <a:prstClr val="white"/>
                </a:solidFill>
                <a:ea typeface="MS PGothic" panose="020B0600070205080204" pitchFamily="34" charset="-128"/>
                <a:cs typeface="Arial" panose="020B0604020202020204" pitchFamily="34" charset="0"/>
              </a:rPr>
              <a:t>INDICACIONES DE LOS INHIBIDORES DE LA PCSK9</a:t>
            </a:r>
          </a:p>
        </p:txBody>
      </p:sp>
      <p:sp>
        <p:nvSpPr>
          <p:cNvPr id="211971" name="Text Box 14">
            <a:extLst>
              <a:ext uri="{FF2B5EF4-FFF2-40B4-BE49-F238E27FC236}">
                <a16:creationId xmlns="" xmlns:a16="http://schemas.microsoft.com/office/drawing/2014/main" id="{D8C06A76-BA05-4149-B0D8-164C6B99696F}"/>
              </a:ext>
            </a:extLst>
          </p:cNvPr>
          <p:cNvSpPr txBox="1">
            <a:spLocks noChangeArrowheads="1"/>
          </p:cNvSpPr>
          <p:nvPr/>
        </p:nvSpPr>
        <p:spPr bwMode="auto">
          <a:xfrm>
            <a:off x="1425179" y="3786188"/>
            <a:ext cx="6285309" cy="245824"/>
          </a:xfrm>
          <a:prstGeom prst="rect">
            <a:avLst/>
          </a:prstGeom>
          <a:solidFill>
            <a:srgbClr val="92D050"/>
          </a:solidFill>
          <a:ln w="9525">
            <a:solidFill>
              <a:srgbClr val="0822E6"/>
            </a:solidFill>
            <a:miter lim="800000"/>
            <a:headEnd/>
            <a:tailEnd/>
          </a:ln>
        </p:spPr>
        <p:txBody>
          <a:bodyPr lIns="68568" tIns="34284" rIns="68568" bIns="3428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lnSpc>
                <a:spcPct val="85000"/>
              </a:lnSpc>
              <a:spcBef>
                <a:spcPct val="0"/>
              </a:spcBef>
              <a:spcAft>
                <a:spcPct val="0"/>
              </a:spcAft>
              <a:buNone/>
            </a:pPr>
            <a:r>
              <a:rPr lang="en-ZA" altLang="en-US" sz="1350" b="1">
                <a:solidFill>
                  <a:srgbClr val="000000"/>
                </a:solidFill>
                <a:ea typeface="BatangChe" panose="020B0503020000020004" pitchFamily="49" charset="-127"/>
                <a:cs typeface="Arial" panose="020B0604020202020204" pitchFamily="34" charset="0"/>
              </a:rPr>
              <a:t>No incluidas en indicaciones oficiales</a:t>
            </a:r>
            <a:endParaRPr lang="en-US" altLang="en-US" sz="1350" b="1">
              <a:solidFill>
                <a:srgbClr val="000000"/>
              </a:solidFill>
              <a:ea typeface="BatangChe" panose="020B0503020000020004" pitchFamily="49" charset="-127"/>
              <a:cs typeface="Arial" panose="020B0604020202020204" pitchFamily="34" charset="0"/>
            </a:endParaRPr>
          </a:p>
        </p:txBody>
      </p:sp>
      <p:sp>
        <p:nvSpPr>
          <p:cNvPr id="211972" name="CuadroTexto 24">
            <a:extLst>
              <a:ext uri="{FF2B5EF4-FFF2-40B4-BE49-F238E27FC236}">
                <a16:creationId xmlns="" xmlns:a16="http://schemas.microsoft.com/office/drawing/2014/main" id="{F7B889D0-5C65-47CD-9DC1-7BCD4D1BD523}"/>
              </a:ext>
            </a:extLst>
          </p:cNvPr>
          <p:cNvSpPr txBox="1">
            <a:spLocks noChangeArrowheads="1"/>
          </p:cNvSpPr>
          <p:nvPr/>
        </p:nvSpPr>
        <p:spPr bwMode="auto">
          <a:xfrm>
            <a:off x="1547813" y="4073129"/>
            <a:ext cx="6285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Diabetes + </a:t>
            </a:r>
            <a:r>
              <a:rPr lang="es-ES" altLang="es-ES" sz="1050">
                <a:solidFill>
                  <a:prstClr val="black"/>
                </a:solidFill>
                <a:latin typeface="Arial" panose="020B0604020202020204" pitchFamily="34" charset="0"/>
                <a:cs typeface="Arial" panose="020B0604020202020204" pitchFamily="34" charset="0"/>
              </a:rPr>
              <a:t>2 FRCV; Albuminuria o FG &lt; 45 </a:t>
            </a:r>
            <a:r>
              <a:rPr lang="es-ES" altLang="es-ES" sz="900">
                <a:solidFill>
                  <a:prstClr val="black"/>
                </a:solidFill>
                <a:latin typeface="Arial" panose="020B0604020202020204" pitchFamily="34" charset="0"/>
                <a:cs typeface="Arial" panose="020B0604020202020204" pitchFamily="34" charset="0"/>
              </a:rPr>
              <a:t>mL/min/1,73m2</a:t>
            </a:r>
            <a:r>
              <a:rPr lang="es-ES" altLang="es-ES" sz="1050">
                <a:solidFill>
                  <a:prstClr val="black"/>
                </a:solidFill>
                <a:latin typeface="Arial" panose="020B0604020202020204" pitchFamily="34" charset="0"/>
                <a:cs typeface="Arial" panose="020B0604020202020204" pitchFamily="34" charset="0"/>
              </a:rPr>
              <a:t> 	</a:t>
            </a:r>
            <a:r>
              <a:rPr lang="es-ES" altLang="es-ES" sz="1200">
                <a:solidFill>
                  <a:prstClr val="black"/>
                </a:solidFill>
                <a:latin typeface="Arial" panose="020B0604020202020204" pitchFamily="34" charset="0"/>
                <a:cs typeface="Arial" panose="020B0604020202020204" pitchFamily="34" charset="0"/>
              </a:rPr>
              <a:t>	&gt; 100 mg/dL</a:t>
            </a:r>
          </a:p>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Intolerancia a estatinas + Prevención primaria			&gt; 190 mg/dL</a:t>
            </a:r>
          </a:p>
        </p:txBody>
      </p:sp>
      <p:sp>
        <p:nvSpPr>
          <p:cNvPr id="211973" name="CuadroTexto 4">
            <a:extLst>
              <a:ext uri="{FF2B5EF4-FFF2-40B4-BE49-F238E27FC236}">
                <a16:creationId xmlns="" xmlns:a16="http://schemas.microsoft.com/office/drawing/2014/main" id="{052B8D30-42F4-4447-813A-C5F8C6B6AADC}"/>
              </a:ext>
            </a:extLst>
          </p:cNvPr>
          <p:cNvSpPr txBox="1">
            <a:spLocks noChangeArrowheads="1"/>
          </p:cNvSpPr>
          <p:nvPr/>
        </p:nvSpPr>
        <p:spPr bwMode="auto">
          <a:xfrm>
            <a:off x="5112544" y="4932760"/>
            <a:ext cx="283487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685800" eaLnBrk="0" fontAlgn="base" hangingPunct="0">
              <a:spcBef>
                <a:spcPct val="0"/>
              </a:spcBef>
              <a:spcAft>
                <a:spcPct val="0"/>
              </a:spcAft>
              <a:buNone/>
            </a:pPr>
            <a:r>
              <a:rPr lang="es-ES" altLang="es-ES" sz="900" i="1">
                <a:solidFill>
                  <a:srgbClr val="002060"/>
                </a:solidFill>
                <a:latin typeface="Arial" panose="020B0604020202020204" pitchFamily="34" charset="0"/>
                <a:cs typeface="Arial" panose="020B0604020202020204" pitchFamily="34" charset="0"/>
              </a:rPr>
              <a:t>Masana L et al. Clin Invest Arterioscler 2016</a:t>
            </a:r>
          </a:p>
        </p:txBody>
      </p:sp>
      <p:sp>
        <p:nvSpPr>
          <p:cNvPr id="211974" name="CuadroTexto 1">
            <a:extLst>
              <a:ext uri="{FF2B5EF4-FFF2-40B4-BE49-F238E27FC236}">
                <a16:creationId xmlns="" xmlns:a16="http://schemas.microsoft.com/office/drawing/2014/main" id="{E09D0C79-8BF8-491D-81EF-95A7F3A69D40}"/>
              </a:ext>
            </a:extLst>
          </p:cNvPr>
          <p:cNvSpPr txBox="1">
            <a:spLocks noChangeArrowheads="1"/>
          </p:cNvSpPr>
          <p:nvPr/>
        </p:nvSpPr>
        <p:spPr bwMode="auto">
          <a:xfrm>
            <a:off x="1540669" y="3765947"/>
            <a:ext cx="639365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350">
                <a:solidFill>
                  <a:prstClr val="black"/>
                </a:solidFill>
                <a:latin typeface="Arial" panose="020B0604020202020204" pitchFamily="34" charset="0"/>
                <a:cs typeface="Arial" panose="020B0604020202020204" pitchFamily="34" charset="0"/>
              </a:rPr>
              <a:t>			       	                                          </a:t>
            </a:r>
            <a:r>
              <a:rPr lang="es-ES" altLang="es-ES" sz="900">
                <a:solidFill>
                  <a:prstClr val="black"/>
                </a:solidFill>
                <a:latin typeface="Arial" panose="020B0604020202020204" pitchFamily="34" charset="0"/>
                <a:cs typeface="Arial" panose="020B0604020202020204" pitchFamily="34" charset="0"/>
              </a:rPr>
              <a:t>C-LDL en tratamiento*</a:t>
            </a:r>
          </a:p>
        </p:txBody>
      </p:sp>
      <p:sp>
        <p:nvSpPr>
          <p:cNvPr id="211975" name="Text Box 13">
            <a:extLst>
              <a:ext uri="{FF2B5EF4-FFF2-40B4-BE49-F238E27FC236}">
                <a16:creationId xmlns="" xmlns:a16="http://schemas.microsoft.com/office/drawing/2014/main" id="{2798634A-1255-4553-8DAD-E209E5D71A16}"/>
              </a:ext>
            </a:extLst>
          </p:cNvPr>
          <p:cNvSpPr txBox="1">
            <a:spLocks noChangeArrowheads="1"/>
          </p:cNvSpPr>
          <p:nvPr/>
        </p:nvSpPr>
        <p:spPr bwMode="auto">
          <a:xfrm>
            <a:off x="1419225" y="821531"/>
            <a:ext cx="6285310" cy="245824"/>
          </a:xfrm>
          <a:prstGeom prst="rect">
            <a:avLst/>
          </a:prstGeom>
          <a:solidFill>
            <a:srgbClr val="00FFFF"/>
          </a:solidFill>
          <a:ln w="9525">
            <a:solidFill>
              <a:srgbClr val="0822E6"/>
            </a:solidFill>
            <a:miter lim="800000"/>
            <a:headEnd/>
            <a:tailEnd/>
          </a:ln>
        </p:spPr>
        <p:txBody>
          <a:bodyPr lIns="68568" tIns="34284" rIns="68568" bIns="3428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lnSpc>
                <a:spcPct val="85000"/>
              </a:lnSpc>
              <a:spcBef>
                <a:spcPct val="0"/>
              </a:spcBef>
              <a:spcAft>
                <a:spcPct val="0"/>
              </a:spcAft>
              <a:buNone/>
            </a:pPr>
            <a:r>
              <a:rPr lang="en-US" altLang="en-US" sz="1350" b="1">
                <a:solidFill>
                  <a:srgbClr val="000000"/>
                </a:solidFill>
                <a:ea typeface="BatangChe" panose="020B0503020000020004" pitchFamily="49" charset="-127"/>
                <a:cs typeface="Arial" panose="020B0604020202020204" pitchFamily="34" charset="0"/>
              </a:rPr>
              <a:t>Hipercolesterolemia familiar heterocigótica</a:t>
            </a:r>
          </a:p>
        </p:txBody>
      </p:sp>
      <p:sp>
        <p:nvSpPr>
          <p:cNvPr id="211976" name="Text Box 14">
            <a:extLst>
              <a:ext uri="{FF2B5EF4-FFF2-40B4-BE49-F238E27FC236}">
                <a16:creationId xmlns="" xmlns:a16="http://schemas.microsoft.com/office/drawing/2014/main" id="{E42F368E-900D-4391-8320-16C23F2788CD}"/>
              </a:ext>
            </a:extLst>
          </p:cNvPr>
          <p:cNvSpPr txBox="1">
            <a:spLocks noChangeArrowheads="1"/>
          </p:cNvSpPr>
          <p:nvPr/>
        </p:nvSpPr>
        <p:spPr bwMode="auto">
          <a:xfrm>
            <a:off x="1419225" y="2332435"/>
            <a:ext cx="6285310" cy="245824"/>
          </a:xfrm>
          <a:prstGeom prst="rect">
            <a:avLst/>
          </a:prstGeom>
          <a:solidFill>
            <a:srgbClr val="66CCFF"/>
          </a:solidFill>
          <a:ln w="9525">
            <a:solidFill>
              <a:srgbClr val="0822E6"/>
            </a:solidFill>
            <a:miter lim="800000"/>
            <a:headEnd/>
            <a:tailEnd/>
          </a:ln>
        </p:spPr>
        <p:txBody>
          <a:bodyPr lIns="68568" tIns="34284" rIns="68568" bIns="3428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lnSpc>
                <a:spcPct val="85000"/>
              </a:lnSpc>
              <a:spcBef>
                <a:spcPct val="0"/>
              </a:spcBef>
              <a:spcAft>
                <a:spcPct val="0"/>
              </a:spcAft>
              <a:buNone/>
            </a:pPr>
            <a:r>
              <a:rPr lang="en-ZA" altLang="en-US" sz="1350" b="1">
                <a:solidFill>
                  <a:srgbClr val="000000"/>
                </a:solidFill>
                <a:ea typeface="BatangChe" panose="020B0503020000020004" pitchFamily="49" charset="-127"/>
                <a:cs typeface="Arial" panose="020B0604020202020204" pitchFamily="34" charset="0"/>
              </a:rPr>
              <a:t>Enfermedad cardiovascular ateromatosa</a:t>
            </a:r>
            <a:endParaRPr lang="en-US" altLang="en-US" sz="1350" b="1">
              <a:solidFill>
                <a:srgbClr val="000000"/>
              </a:solidFill>
              <a:ea typeface="BatangChe" panose="020B0503020000020004" pitchFamily="49" charset="-127"/>
              <a:cs typeface="Arial" panose="020B0604020202020204" pitchFamily="34" charset="0"/>
            </a:endParaRPr>
          </a:p>
        </p:txBody>
      </p:sp>
      <p:sp>
        <p:nvSpPr>
          <p:cNvPr id="211977" name="CuadroTexto 1">
            <a:extLst>
              <a:ext uri="{FF2B5EF4-FFF2-40B4-BE49-F238E27FC236}">
                <a16:creationId xmlns="" xmlns:a16="http://schemas.microsoft.com/office/drawing/2014/main" id="{748E6265-643B-42F3-B56D-D22E7C27BBC9}"/>
              </a:ext>
            </a:extLst>
          </p:cNvPr>
          <p:cNvSpPr txBox="1">
            <a:spLocks noChangeArrowheads="1"/>
          </p:cNvSpPr>
          <p:nvPr/>
        </p:nvSpPr>
        <p:spPr bwMode="auto">
          <a:xfrm>
            <a:off x="1527573" y="789385"/>
            <a:ext cx="639246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350">
                <a:solidFill>
                  <a:prstClr val="black"/>
                </a:solidFill>
                <a:latin typeface="Arial" panose="020B0604020202020204" pitchFamily="34" charset="0"/>
                <a:cs typeface="Arial" panose="020B0604020202020204" pitchFamily="34" charset="0"/>
              </a:rPr>
              <a:t>			       	                                          </a:t>
            </a:r>
            <a:r>
              <a:rPr lang="es-ES" altLang="es-ES" sz="900">
                <a:solidFill>
                  <a:prstClr val="black"/>
                </a:solidFill>
                <a:latin typeface="Arial" panose="020B0604020202020204" pitchFamily="34" charset="0"/>
                <a:cs typeface="Arial" panose="020B0604020202020204" pitchFamily="34" charset="0"/>
              </a:rPr>
              <a:t>C-LDL en tratamiento*</a:t>
            </a:r>
          </a:p>
        </p:txBody>
      </p:sp>
      <p:sp>
        <p:nvSpPr>
          <p:cNvPr id="211978" name="CuadroTexto 17">
            <a:extLst>
              <a:ext uri="{FF2B5EF4-FFF2-40B4-BE49-F238E27FC236}">
                <a16:creationId xmlns="" xmlns:a16="http://schemas.microsoft.com/office/drawing/2014/main" id="{08EDCA74-D89F-462B-B807-9F72ECD9CE4B}"/>
              </a:ext>
            </a:extLst>
          </p:cNvPr>
          <p:cNvSpPr txBox="1">
            <a:spLocks noChangeArrowheads="1"/>
          </p:cNvSpPr>
          <p:nvPr/>
        </p:nvSpPr>
        <p:spPr bwMode="auto">
          <a:xfrm>
            <a:off x="1547813" y="2634854"/>
            <a:ext cx="62853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Estable							&gt; 130 mg/dL</a:t>
            </a:r>
          </a:p>
        </p:txBody>
      </p:sp>
      <p:sp>
        <p:nvSpPr>
          <p:cNvPr id="211979" name="CuadroTexto 21">
            <a:extLst>
              <a:ext uri="{FF2B5EF4-FFF2-40B4-BE49-F238E27FC236}">
                <a16:creationId xmlns="" xmlns:a16="http://schemas.microsoft.com/office/drawing/2014/main" id="{5B370056-A3F0-4671-AC10-6FE79FE89530}"/>
              </a:ext>
            </a:extLst>
          </p:cNvPr>
          <p:cNvSpPr txBox="1">
            <a:spLocks noChangeArrowheads="1"/>
          </p:cNvSpPr>
          <p:nvPr/>
        </p:nvSpPr>
        <p:spPr bwMode="auto">
          <a:xfrm>
            <a:off x="1547813" y="2896791"/>
            <a:ext cx="628531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Con otras condiciones	</a:t>
            </a:r>
            <a:r>
              <a:rPr lang="es-ES" altLang="es-ES" sz="1050">
                <a:solidFill>
                  <a:prstClr val="black"/>
                </a:solidFill>
                <a:latin typeface="Arial" panose="020B0604020202020204" pitchFamily="34" charset="0"/>
                <a:cs typeface="Arial" panose="020B0604020202020204" pitchFamily="34" charset="0"/>
              </a:rPr>
              <a:t>Clínicamente inestable;</a:t>
            </a:r>
            <a:r>
              <a:rPr lang="es-ES" altLang="es-ES" sz="1200">
                <a:solidFill>
                  <a:prstClr val="black"/>
                </a:solidFill>
                <a:latin typeface="Arial" panose="020B0604020202020204" pitchFamily="34" charset="0"/>
                <a:cs typeface="Arial" panose="020B0604020202020204" pitchFamily="34" charset="0"/>
              </a:rPr>
              <a:t>		&gt; 100 mg/dL</a:t>
            </a:r>
          </a:p>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de mayor riesgo		</a:t>
            </a:r>
            <a:r>
              <a:rPr lang="es-ES" altLang="es-ES" sz="1050">
                <a:solidFill>
                  <a:prstClr val="black"/>
                </a:solidFill>
                <a:latin typeface="Arial" panose="020B0604020202020204" pitchFamily="34" charset="0"/>
                <a:cs typeface="Arial" panose="020B0604020202020204" pitchFamily="34" charset="0"/>
              </a:rPr>
              <a:t>Progresiva o recidivante;</a:t>
            </a:r>
          </a:p>
          <a:p>
            <a:pPr defTabSz="685800" eaLnBrk="0" fontAlgn="base" hangingPunct="0">
              <a:spcBef>
                <a:spcPct val="0"/>
              </a:spcBef>
              <a:spcAft>
                <a:spcPct val="0"/>
              </a:spcAft>
              <a:buNone/>
            </a:pPr>
            <a:r>
              <a:rPr lang="es-ES" altLang="es-ES" sz="1050">
                <a:solidFill>
                  <a:prstClr val="black"/>
                </a:solidFill>
                <a:latin typeface="Arial" panose="020B0604020202020204" pitchFamily="34" charset="0"/>
                <a:cs typeface="Arial" panose="020B0604020202020204" pitchFamily="34" charset="0"/>
              </a:rPr>
              <a:t>			Síndrome coronario agudo;</a:t>
            </a:r>
          </a:p>
          <a:p>
            <a:pPr defTabSz="685800" eaLnBrk="0" fontAlgn="base" hangingPunct="0">
              <a:spcBef>
                <a:spcPct val="0"/>
              </a:spcBef>
              <a:spcAft>
                <a:spcPct val="0"/>
              </a:spcAft>
              <a:buNone/>
            </a:pPr>
            <a:r>
              <a:rPr lang="es-ES" altLang="es-ES" sz="1050">
                <a:solidFill>
                  <a:prstClr val="black"/>
                </a:solidFill>
                <a:latin typeface="Arial" panose="020B0604020202020204" pitchFamily="34" charset="0"/>
                <a:cs typeface="Arial" panose="020B0604020202020204" pitchFamily="34" charset="0"/>
              </a:rPr>
              <a:t>			Diabetes; Lp(a) &gt; 100 mg/dL</a:t>
            </a:r>
          </a:p>
        </p:txBody>
      </p:sp>
      <p:sp>
        <p:nvSpPr>
          <p:cNvPr id="211980" name="CuadroTexto 1">
            <a:extLst>
              <a:ext uri="{FF2B5EF4-FFF2-40B4-BE49-F238E27FC236}">
                <a16:creationId xmlns="" xmlns:a16="http://schemas.microsoft.com/office/drawing/2014/main" id="{FEC93B3F-54FA-42B7-ACA0-981B2F05E422}"/>
              </a:ext>
            </a:extLst>
          </p:cNvPr>
          <p:cNvSpPr txBox="1">
            <a:spLocks noChangeArrowheads="1"/>
          </p:cNvSpPr>
          <p:nvPr/>
        </p:nvSpPr>
        <p:spPr bwMode="auto">
          <a:xfrm>
            <a:off x="1533526" y="2337197"/>
            <a:ext cx="639365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350">
                <a:solidFill>
                  <a:prstClr val="black"/>
                </a:solidFill>
                <a:latin typeface="Arial" panose="020B0604020202020204" pitchFamily="34" charset="0"/>
                <a:cs typeface="Arial" panose="020B0604020202020204" pitchFamily="34" charset="0"/>
              </a:rPr>
              <a:t>			       	                                          </a:t>
            </a:r>
            <a:r>
              <a:rPr lang="es-ES" altLang="es-ES" sz="900">
                <a:solidFill>
                  <a:prstClr val="black"/>
                </a:solidFill>
                <a:latin typeface="Arial" panose="020B0604020202020204" pitchFamily="34" charset="0"/>
                <a:cs typeface="Arial" panose="020B0604020202020204" pitchFamily="34" charset="0"/>
              </a:rPr>
              <a:t>C-LDL en tratamiento*</a:t>
            </a:r>
          </a:p>
        </p:txBody>
      </p:sp>
      <p:sp>
        <p:nvSpPr>
          <p:cNvPr id="211981" name="CuadroTexto 18">
            <a:extLst>
              <a:ext uri="{FF2B5EF4-FFF2-40B4-BE49-F238E27FC236}">
                <a16:creationId xmlns="" xmlns:a16="http://schemas.microsoft.com/office/drawing/2014/main" id="{1BD26796-C8D0-4363-A381-FB74AE8F26D5}"/>
              </a:ext>
            </a:extLst>
          </p:cNvPr>
          <p:cNvSpPr txBox="1">
            <a:spLocks noChangeArrowheads="1"/>
          </p:cNvSpPr>
          <p:nvPr/>
        </p:nvSpPr>
        <p:spPr bwMode="auto">
          <a:xfrm>
            <a:off x="1533525" y="1984773"/>
            <a:ext cx="62853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No de bajo riesgo ni ECV					 &gt; 130 mg/dL</a:t>
            </a:r>
          </a:p>
        </p:txBody>
      </p:sp>
      <p:sp>
        <p:nvSpPr>
          <p:cNvPr id="211982" name="CuadroTexto 19">
            <a:extLst>
              <a:ext uri="{FF2B5EF4-FFF2-40B4-BE49-F238E27FC236}">
                <a16:creationId xmlns="" xmlns:a16="http://schemas.microsoft.com/office/drawing/2014/main" id="{5FB63DC9-0DDD-4E97-AF93-041B2408A40E}"/>
              </a:ext>
            </a:extLst>
          </p:cNvPr>
          <p:cNvSpPr txBox="1">
            <a:spLocks noChangeArrowheads="1"/>
          </p:cNvSpPr>
          <p:nvPr/>
        </p:nvSpPr>
        <p:spPr bwMode="auto">
          <a:xfrm>
            <a:off x="1540669" y="1121569"/>
            <a:ext cx="6285310"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Bajo riesgo 		</a:t>
            </a:r>
            <a:r>
              <a:rPr lang="es-ES" altLang="es-ES" sz="1050">
                <a:solidFill>
                  <a:prstClr val="black"/>
                </a:solidFill>
                <a:latin typeface="Arial" panose="020B0604020202020204" pitchFamily="34" charset="0"/>
                <a:cs typeface="Arial" panose="020B0604020202020204" pitchFamily="34" charset="0"/>
              </a:rPr>
              <a:t>Edad &lt; 40 a; Sin FRCV ni </a:t>
            </a:r>
            <a:r>
              <a:rPr lang="es-ES" altLang="es-ES" sz="1200">
                <a:solidFill>
                  <a:prstClr val="black"/>
                </a:solidFill>
                <a:latin typeface="Arial" panose="020B0604020202020204" pitchFamily="34" charset="0"/>
                <a:cs typeface="Arial" panose="020B0604020202020204" pitchFamily="34" charset="0"/>
              </a:rPr>
              <a:t>		 &gt; 160 mg/dL</a:t>
            </a:r>
          </a:p>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			</a:t>
            </a:r>
            <a:r>
              <a:rPr lang="es-ES" altLang="es-ES" sz="1050">
                <a:solidFill>
                  <a:prstClr val="black"/>
                </a:solidFill>
                <a:latin typeface="Arial" panose="020B0604020202020204" pitchFamily="34" charset="0"/>
                <a:cs typeface="Arial" panose="020B0604020202020204" pitchFamily="34" charset="0"/>
              </a:rPr>
              <a:t>ECV isquémica familiar;</a:t>
            </a:r>
          </a:p>
          <a:p>
            <a:pPr defTabSz="685800" eaLnBrk="0" fontAlgn="base" hangingPunct="0">
              <a:spcBef>
                <a:spcPct val="0"/>
              </a:spcBef>
              <a:spcAft>
                <a:spcPct val="0"/>
              </a:spcAft>
              <a:buNone/>
            </a:pPr>
            <a:r>
              <a:rPr lang="es-ES" altLang="es-ES" sz="1050">
                <a:solidFill>
                  <a:prstClr val="black"/>
                </a:solidFill>
                <a:latin typeface="Arial" panose="020B0604020202020204" pitchFamily="34" charset="0"/>
                <a:cs typeface="Arial" panose="020B0604020202020204" pitchFamily="34" charset="0"/>
              </a:rPr>
              <a:t>			Lp(a) &lt; 50 mg/dL</a:t>
            </a:r>
          </a:p>
        </p:txBody>
      </p:sp>
      <p:sp>
        <p:nvSpPr>
          <p:cNvPr id="211983" name="CuadroTexto 20">
            <a:extLst>
              <a:ext uri="{FF2B5EF4-FFF2-40B4-BE49-F238E27FC236}">
                <a16:creationId xmlns="" xmlns:a16="http://schemas.microsoft.com/office/drawing/2014/main" id="{5813CD2D-CB6C-4BA6-9604-7CACB8DCE4D4}"/>
              </a:ext>
            </a:extLst>
          </p:cNvPr>
          <p:cNvSpPr txBox="1">
            <a:spLocks noChangeArrowheads="1"/>
          </p:cNvSpPr>
          <p:nvPr/>
        </p:nvSpPr>
        <p:spPr bwMode="auto">
          <a:xfrm>
            <a:off x="1547813" y="1731169"/>
            <a:ext cx="62853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200">
                <a:solidFill>
                  <a:prstClr val="black"/>
                </a:solidFill>
                <a:latin typeface="Arial" panose="020B0604020202020204" pitchFamily="34" charset="0"/>
                <a:cs typeface="Arial" panose="020B0604020202020204" pitchFamily="34" charset="0"/>
              </a:rPr>
              <a:t>Con ECV ateromatosa					&gt; 100 mg/dL</a:t>
            </a:r>
          </a:p>
        </p:txBody>
      </p:sp>
    </p:spTree>
    <p:extLst>
      <p:ext uri="{BB962C8B-B14F-4D97-AF65-F5344CB8AC3E}">
        <p14:creationId xmlns:p14="http://schemas.microsoft.com/office/powerpoint/2010/main" val="2202735218"/>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2994" name="Picture 2">
            <a:extLst>
              <a:ext uri="{FF2B5EF4-FFF2-40B4-BE49-F238E27FC236}">
                <a16:creationId xmlns="" xmlns:a16="http://schemas.microsoft.com/office/drawing/2014/main" id="{5674D889-BCE0-4D27-9A9E-E9445206CF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0670" t="16534" r="19089" b="6467"/>
          <a:stretch>
            <a:fillRect/>
          </a:stretch>
        </p:blipFill>
        <p:spPr bwMode="auto">
          <a:xfrm>
            <a:off x="1318022" y="951310"/>
            <a:ext cx="6599634" cy="4050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2995" name="Rectangle 4">
            <a:extLst>
              <a:ext uri="{FF2B5EF4-FFF2-40B4-BE49-F238E27FC236}">
                <a16:creationId xmlns="" xmlns:a16="http://schemas.microsoft.com/office/drawing/2014/main" id="{6102234D-7F99-4304-B743-4F962EA5BBD8}"/>
              </a:ext>
            </a:extLst>
          </p:cNvPr>
          <p:cNvSpPr>
            <a:spLocks noChangeArrowheads="1"/>
          </p:cNvSpPr>
          <p:nvPr/>
        </p:nvSpPr>
        <p:spPr bwMode="auto">
          <a:xfrm>
            <a:off x="1500187" y="86917"/>
            <a:ext cx="6024563" cy="694133"/>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67500" tIns="35100" rIns="67500" bIns="35100" anchor="ctr">
            <a:spAutoFit/>
          </a:bodyPr>
          <a:lstStyle>
            <a:lvl1pPr defTabSz="457200">
              <a:spcBef>
                <a:spcPct val="20000"/>
              </a:spcBef>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Calibri" panose="020F0502020204030204" pitchFamily="34" charset="0"/>
              </a:defRPr>
            </a:lvl9pPr>
          </a:lstStyle>
          <a:p>
            <a:pPr algn="ctr" defTabSz="342900" eaLnBrk="0" fontAlgn="base" hangingPunct="0">
              <a:lnSpc>
                <a:spcPct val="90000"/>
              </a:lnSpc>
              <a:spcBef>
                <a:spcPct val="0"/>
              </a:spcBef>
              <a:spcAft>
                <a:spcPct val="0"/>
              </a:spcAft>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s-ES" altLang="es-ES" sz="1500" b="1">
                <a:solidFill>
                  <a:srgbClr val="FFFFFF"/>
                </a:solidFill>
                <a:cs typeface="Arial" panose="020B0604020202020204" pitchFamily="34" charset="0"/>
                <a:sym typeface="Arial" panose="020B0604020202020204" pitchFamily="34" charset="0"/>
              </a:rPr>
              <a:t>CRITERIOS DEL CATSALUT: INDICACIONES DE TRATAMIENTO DE LA HIPERCOLESTEROLEMIA EN EL PACIENTE DE ALTO RIESGO NO CONTROLADO CON LOS FÁRMACOS HABITUALES </a:t>
            </a:r>
          </a:p>
        </p:txBody>
      </p:sp>
    </p:spTree>
    <p:extLst>
      <p:ext uri="{BB962C8B-B14F-4D97-AF65-F5344CB8AC3E}">
        <p14:creationId xmlns:p14="http://schemas.microsoft.com/office/powerpoint/2010/main" val="1141304427"/>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5 CuadroTexto">
            <a:extLst>
              <a:ext uri="{FF2B5EF4-FFF2-40B4-BE49-F238E27FC236}">
                <a16:creationId xmlns="" xmlns:a16="http://schemas.microsoft.com/office/drawing/2014/main" id="{B42FF93E-AA84-4160-8AE6-A5FF1E1EAC7A}"/>
              </a:ext>
            </a:extLst>
          </p:cNvPr>
          <p:cNvSpPr txBox="1">
            <a:spLocks noChangeArrowheads="1"/>
          </p:cNvSpPr>
          <p:nvPr/>
        </p:nvSpPr>
        <p:spPr bwMode="auto">
          <a:xfrm>
            <a:off x="2627710" y="2240757"/>
            <a:ext cx="40505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r>
              <a:rPr lang="en-US" altLang="es-ES" sz="2400" b="1">
                <a:solidFill>
                  <a:srgbClr val="000066"/>
                </a:solidFill>
                <a:latin typeface="Arial" panose="020B0604020202020204" pitchFamily="34" charset="0"/>
                <a:cs typeface="Arial" panose="020B0604020202020204" pitchFamily="34" charset="0"/>
              </a:rPr>
              <a:t>GRACIAS</a:t>
            </a:r>
            <a:endParaRPr lang="es-ES" altLang="es-ES" sz="2400" b="1">
              <a:solidFill>
                <a:srgbClr val="000066"/>
              </a:solidFill>
              <a:latin typeface="Arial" panose="020B0604020202020204" pitchFamily="34" charset="0"/>
              <a:cs typeface="Arial" panose="020B0604020202020204" pitchFamily="34" charset="0"/>
            </a:endParaRPr>
          </a:p>
        </p:txBody>
      </p:sp>
      <p:pic>
        <p:nvPicPr>
          <p:cNvPr id="214019" name="Imagen 1">
            <a:extLst>
              <a:ext uri="{FF2B5EF4-FFF2-40B4-BE49-F238E27FC236}">
                <a16:creationId xmlns="" xmlns:a16="http://schemas.microsoft.com/office/drawing/2014/main" id="{39BF8C7A-A100-4921-ABD6-7930D1F758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1648" t="27660" r="22331" b="40199"/>
          <a:stretch>
            <a:fillRect/>
          </a:stretch>
        </p:blipFill>
        <p:spPr bwMode="auto">
          <a:xfrm>
            <a:off x="1382316" y="1529954"/>
            <a:ext cx="6406753" cy="2068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4020" name="CuadroTexto 2">
            <a:extLst>
              <a:ext uri="{FF2B5EF4-FFF2-40B4-BE49-F238E27FC236}">
                <a16:creationId xmlns="" xmlns:a16="http://schemas.microsoft.com/office/drawing/2014/main" id="{16DF121B-7B60-4D65-BAEC-0AF37141D27C}"/>
              </a:ext>
            </a:extLst>
          </p:cNvPr>
          <p:cNvSpPr txBox="1">
            <a:spLocks noChangeArrowheads="1"/>
          </p:cNvSpPr>
          <p:nvPr/>
        </p:nvSpPr>
        <p:spPr bwMode="auto">
          <a:xfrm>
            <a:off x="1385888" y="411956"/>
            <a:ext cx="6372225" cy="854080"/>
          </a:xfrm>
          <a:prstGeom prst="rect">
            <a:avLst/>
          </a:prstGeom>
          <a:noFill/>
          <a:ln w="9525">
            <a:solidFill>
              <a:srgbClr val="000066"/>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r>
              <a:rPr lang="en-US" altLang="es-ES" sz="1650" b="1">
                <a:solidFill>
                  <a:srgbClr val="000066"/>
                </a:solidFill>
                <a:latin typeface="Arial" panose="020B0604020202020204" pitchFamily="34" charset="0"/>
                <a:cs typeface="Arial" panose="020B0604020202020204" pitchFamily="34" charset="0"/>
              </a:rPr>
              <a:t> Very high risk patient groups for whom proprotein convertase subtilisin/kexin type 9 inhibitors may be considered</a:t>
            </a:r>
            <a:endParaRPr lang="es-ES" altLang="es-ES" sz="1650" b="1">
              <a:solidFill>
                <a:srgbClr val="000066"/>
              </a:solidFill>
              <a:latin typeface="Arial" panose="020B0604020202020204" pitchFamily="34" charset="0"/>
              <a:cs typeface="Arial" panose="020B0604020202020204" pitchFamily="34" charset="0"/>
            </a:endParaRPr>
          </a:p>
        </p:txBody>
      </p:sp>
      <p:sp>
        <p:nvSpPr>
          <p:cNvPr id="214021" name="CuadroTexto 4">
            <a:extLst>
              <a:ext uri="{FF2B5EF4-FFF2-40B4-BE49-F238E27FC236}">
                <a16:creationId xmlns="" xmlns:a16="http://schemas.microsoft.com/office/drawing/2014/main" id="{C7875311-9244-4C21-9E18-FC535D3214DB}"/>
              </a:ext>
            </a:extLst>
          </p:cNvPr>
          <p:cNvSpPr txBox="1">
            <a:spLocks noChangeArrowheads="1"/>
          </p:cNvSpPr>
          <p:nvPr/>
        </p:nvSpPr>
        <p:spPr bwMode="auto">
          <a:xfrm>
            <a:off x="1409700" y="86916"/>
            <a:ext cx="6372225" cy="242374"/>
          </a:xfrm>
          <a:prstGeom prst="rect">
            <a:avLst/>
          </a:prstGeom>
          <a:noFill/>
          <a:ln w="9525">
            <a:solidFill>
              <a:srgbClr val="000066"/>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r>
              <a:rPr lang="es-ES" altLang="es-ES" sz="975" b="1">
                <a:solidFill>
                  <a:srgbClr val="000066"/>
                </a:solidFill>
                <a:latin typeface="Arial" panose="020B0604020202020204" pitchFamily="34" charset="0"/>
                <a:cs typeface="Arial" panose="020B0604020202020204" pitchFamily="34" charset="0"/>
              </a:rPr>
              <a:t>European Society of Cardiology/European Atherosclerosis Society Task Force consensus statement  </a:t>
            </a:r>
          </a:p>
        </p:txBody>
      </p:sp>
      <p:sp>
        <p:nvSpPr>
          <p:cNvPr id="214022" name="CuadroTexto 4">
            <a:extLst>
              <a:ext uri="{FF2B5EF4-FFF2-40B4-BE49-F238E27FC236}">
                <a16:creationId xmlns="" xmlns:a16="http://schemas.microsoft.com/office/drawing/2014/main" id="{EF9326AF-076C-4943-A306-8819FCF8C11D}"/>
              </a:ext>
            </a:extLst>
          </p:cNvPr>
          <p:cNvSpPr txBox="1">
            <a:spLocks noChangeArrowheads="1"/>
          </p:cNvSpPr>
          <p:nvPr/>
        </p:nvSpPr>
        <p:spPr bwMode="auto">
          <a:xfrm>
            <a:off x="3370660" y="4879181"/>
            <a:ext cx="4495800"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685800" eaLnBrk="0" fontAlgn="base" hangingPunct="0">
              <a:spcBef>
                <a:spcPct val="0"/>
              </a:spcBef>
              <a:spcAft>
                <a:spcPct val="0"/>
              </a:spcAft>
              <a:buNone/>
            </a:pPr>
            <a:r>
              <a:rPr lang="en-US" altLang="es-ES" sz="1050" i="1">
                <a:solidFill>
                  <a:srgbClr val="002060"/>
                </a:solidFill>
                <a:latin typeface="Arial" panose="020B0604020202020204" pitchFamily="34" charset="0"/>
                <a:cs typeface="Arial" panose="020B0604020202020204" pitchFamily="34" charset="0"/>
              </a:rPr>
              <a:t>Landmesser U et al. European Heart Journal 2016</a:t>
            </a:r>
            <a:endParaRPr lang="es-ES" altLang="es-ES" sz="1050" i="1">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48225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2817" name="Text Placeholder 2">
            <a:extLst>
              <a:ext uri="{FF2B5EF4-FFF2-40B4-BE49-F238E27FC236}">
                <a16:creationId xmlns="" xmlns:a16="http://schemas.microsoft.com/office/drawing/2014/main" id="{65788B71-3E9F-4112-A3B3-3823C513F390}"/>
              </a:ext>
            </a:extLst>
          </p:cNvPr>
          <p:cNvSpPr txBox="1">
            <a:spLocks/>
          </p:cNvSpPr>
          <p:nvPr/>
        </p:nvSpPr>
        <p:spPr bwMode="auto">
          <a:xfrm>
            <a:off x="3357563" y="4953000"/>
            <a:ext cx="4562475" cy="103585"/>
          </a:xfrm>
          <a:prstGeom prst="rect">
            <a:avLst/>
          </a:prstGeom>
          <a:noFill/>
          <a:ln>
            <a:noFill/>
          </a:ln>
          <a:extLst/>
        </p:spPr>
        <p:txBody>
          <a:bodyPr lIns="171450" tIns="0" rIns="171450" bIns="0"/>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defTabSz="685800" fontAlgn="base">
              <a:spcBef>
                <a:spcPct val="0"/>
              </a:spcBef>
              <a:spcAft>
                <a:spcPct val="0"/>
              </a:spcAft>
              <a:buNone/>
              <a:defRPr/>
            </a:pPr>
            <a:r>
              <a:rPr lang="en-US" altLang="es-ES" sz="900" dirty="0">
                <a:solidFill>
                  <a:srgbClr val="000000"/>
                </a:solidFill>
                <a:cs typeface="Arial" panose="020B0604020202020204" pitchFamily="34" charset="0"/>
              </a:rPr>
              <a:t>Eur Heart J. Published online  October 16, 2017. doi:10.1093/</a:t>
            </a:r>
            <a:r>
              <a:rPr lang="en-US" altLang="es-ES" sz="900" dirty="0" err="1">
                <a:solidFill>
                  <a:srgbClr val="000000"/>
                </a:solidFill>
                <a:cs typeface="Arial" panose="020B0604020202020204" pitchFamily="34" charset="0"/>
              </a:rPr>
              <a:t>eurheartj</a:t>
            </a:r>
            <a:r>
              <a:rPr lang="en-US" altLang="es-ES" sz="900" dirty="0">
                <a:solidFill>
                  <a:srgbClr val="000000"/>
                </a:solidFill>
                <a:cs typeface="Arial" panose="020B0604020202020204" pitchFamily="34" charset="0"/>
              </a:rPr>
              <a:t>/ehx549</a:t>
            </a:r>
          </a:p>
        </p:txBody>
      </p:sp>
      <p:sp>
        <p:nvSpPr>
          <p:cNvPr id="162818" name="Rectangle 2">
            <a:extLst>
              <a:ext uri="{FF2B5EF4-FFF2-40B4-BE49-F238E27FC236}">
                <a16:creationId xmlns="" xmlns:a16="http://schemas.microsoft.com/office/drawing/2014/main" id="{8406C34C-9A43-4C84-B905-E5BC2F16B73C}"/>
              </a:ext>
            </a:extLst>
          </p:cNvPr>
          <p:cNvSpPr>
            <a:spLocks noChangeArrowheads="1"/>
          </p:cNvSpPr>
          <p:nvPr/>
        </p:nvSpPr>
        <p:spPr bwMode="auto">
          <a:xfrm>
            <a:off x="1143000" y="0"/>
            <a:ext cx="6858000" cy="5143500"/>
          </a:xfrm>
          <a:prstGeom prst="rect">
            <a:avLst/>
          </a:prstGeom>
          <a:noFill/>
          <a:ln w="25400">
            <a:solidFill>
              <a:srgbClr val="F2F2F2"/>
            </a:solidFill>
            <a:miter lim="800000"/>
            <a:headEnd/>
            <a:tailEnd/>
          </a:ln>
          <a:extLst/>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defTabSz="685800" eaLnBrk="0" fontAlgn="base" hangingPunct="0">
              <a:spcBef>
                <a:spcPct val="0"/>
              </a:spcBef>
              <a:spcAft>
                <a:spcPct val="0"/>
              </a:spcAft>
              <a:defRPr/>
            </a:pPr>
            <a:endParaRPr lang="es-ES" altLang="es-ES" sz="1350">
              <a:solidFill>
                <a:srgbClr val="FFFFFF"/>
              </a:solidFill>
              <a:cs typeface="Arial" panose="020B0604020202020204" pitchFamily="34" charset="0"/>
            </a:endParaRPr>
          </a:p>
        </p:txBody>
      </p:sp>
      <p:sp>
        <p:nvSpPr>
          <p:cNvPr id="162820" name="TextBox 3">
            <a:extLst>
              <a:ext uri="{FF2B5EF4-FFF2-40B4-BE49-F238E27FC236}">
                <a16:creationId xmlns="" xmlns:a16="http://schemas.microsoft.com/office/drawing/2014/main" id="{2A7C5E19-7DAD-47FB-A1E3-B4C750459969}"/>
              </a:ext>
            </a:extLst>
          </p:cNvPr>
          <p:cNvSpPr txBox="1">
            <a:spLocks noChangeArrowheads="1"/>
          </p:cNvSpPr>
          <p:nvPr/>
        </p:nvSpPr>
        <p:spPr bwMode="auto">
          <a:xfrm>
            <a:off x="1143000" y="183356"/>
            <a:ext cx="6858000" cy="253916"/>
          </a:xfrm>
          <a:prstGeom prst="rect">
            <a:avLst/>
          </a:prstGeom>
          <a:noFill/>
          <a:ln>
            <a:noFill/>
          </a:ln>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algn="ctr" defTabSz="685800" eaLnBrk="0" fontAlgn="base" hangingPunct="0">
              <a:spcBef>
                <a:spcPct val="0"/>
              </a:spcBef>
              <a:spcAft>
                <a:spcPct val="0"/>
              </a:spcAft>
              <a:buNone/>
              <a:defRPr/>
            </a:pPr>
            <a:endParaRPr lang="es-ES" altLang="es-ES" sz="1050">
              <a:solidFill>
                <a:srgbClr val="000000"/>
              </a:solidFill>
              <a:cs typeface="Arial" panose="020B0604020202020204" pitchFamily="34" charset="0"/>
            </a:endParaRPr>
          </a:p>
        </p:txBody>
      </p:sp>
      <p:pic>
        <p:nvPicPr>
          <p:cNvPr id="216069" name="Picture 6" descr="Cover">
            <a:extLst>
              <a:ext uri="{FF2B5EF4-FFF2-40B4-BE49-F238E27FC236}">
                <a16:creationId xmlns="" xmlns:a16="http://schemas.microsoft.com/office/drawing/2014/main" id="{A7DB7F74-7FF5-404D-B64F-9F0D0767EC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5475" y="1113235"/>
            <a:ext cx="5268516" cy="3508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6 CuadroTexto">
            <a:extLst>
              <a:ext uri="{FF2B5EF4-FFF2-40B4-BE49-F238E27FC236}">
                <a16:creationId xmlns="" xmlns:a16="http://schemas.microsoft.com/office/drawing/2014/main" id="{88024A88-695D-4DF2-BD8A-EDE28E05EA5F}"/>
              </a:ext>
            </a:extLst>
          </p:cNvPr>
          <p:cNvSpPr txBox="1"/>
          <p:nvPr/>
        </p:nvSpPr>
        <p:spPr>
          <a:xfrm>
            <a:off x="1243012" y="86916"/>
            <a:ext cx="6615113" cy="751284"/>
          </a:xfrm>
          <a:prstGeom prst="rect">
            <a:avLst/>
          </a:prstGeom>
          <a:solidFill>
            <a:schemeClr val="accent5">
              <a:lumMod val="75000"/>
            </a:schemeClr>
          </a:solidFill>
          <a:ln w="9525">
            <a:solidFill>
              <a:srgbClr val="0000CC"/>
            </a:solidFill>
            <a:miter lim="800000"/>
            <a:headEnd/>
            <a:tailEnd/>
          </a:ln>
        </p:spPr>
        <p:txBody>
          <a:bodyPr anchor="ctr"/>
          <a:lstStyle/>
          <a:p>
            <a:pPr algn="ctr" defTabSz="685800" eaLnBrk="0" fontAlgn="base" hangingPunct="0">
              <a:spcBef>
                <a:spcPct val="0"/>
              </a:spcBef>
              <a:spcAft>
                <a:spcPct val="0"/>
              </a:spcAft>
              <a:defRPr/>
            </a:pPr>
            <a:r>
              <a:rPr lang="en-US" altLang="es-ES" sz="1350" b="1" dirty="0">
                <a:solidFill>
                  <a:srgbClr val="FFFFFF"/>
                </a:solidFill>
                <a:latin typeface="Arial"/>
                <a:ea typeface="ＭＳ Ｐゴシック"/>
                <a:cs typeface="Arial" panose="020B0604020202020204" pitchFamily="34" charset="0"/>
              </a:rPr>
              <a:t>2017 Update of ESC/EAS Task Force: Practical clinical guidance for PCSK9 inhibition in patients with atherosclerotic CVD or in familial </a:t>
            </a:r>
            <a:r>
              <a:rPr lang="en-US" altLang="es-ES" sz="1350" b="1" dirty="0" err="1">
                <a:solidFill>
                  <a:srgbClr val="FFFFFF"/>
                </a:solidFill>
                <a:latin typeface="Arial"/>
                <a:ea typeface="ＭＳ Ｐゴシック"/>
                <a:cs typeface="Arial" panose="020B0604020202020204" pitchFamily="34" charset="0"/>
              </a:rPr>
              <a:t>hypercholesterolaemia</a:t>
            </a:r>
            <a:endParaRPr lang="es-ES" altLang="es-ES" sz="1350" b="1" dirty="0">
              <a:solidFill>
                <a:srgbClr val="FFFFFF"/>
              </a:solidFill>
              <a:latin typeface="Arial"/>
              <a:ea typeface="ＭＳ Ｐゴシック"/>
              <a:cs typeface="Arial" panose="020B0604020202020204" pitchFamily="34" charset="0"/>
            </a:endParaRPr>
          </a:p>
        </p:txBody>
      </p:sp>
    </p:spTree>
    <p:extLst>
      <p:ext uri="{BB962C8B-B14F-4D97-AF65-F5344CB8AC3E}">
        <p14:creationId xmlns:p14="http://schemas.microsoft.com/office/powerpoint/2010/main" val="1155340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4738" name="Título 1">
            <a:extLst>
              <a:ext uri="{FF2B5EF4-FFF2-40B4-BE49-F238E27FC236}">
                <a16:creationId xmlns="" xmlns:a16="http://schemas.microsoft.com/office/drawing/2014/main" id="{C95EFBFF-D1DA-4E9E-B154-00D3CF672141}"/>
              </a:ext>
            </a:extLst>
          </p:cNvPr>
          <p:cNvSpPr>
            <a:spLocks noGrp="1"/>
          </p:cNvSpPr>
          <p:nvPr>
            <p:ph type="title"/>
          </p:nvPr>
        </p:nvSpPr>
        <p:spPr>
          <a:xfrm>
            <a:off x="1452563" y="141685"/>
            <a:ext cx="6251972" cy="594122"/>
          </a:xfrm>
          <a:solidFill>
            <a:schemeClr val="accent5">
              <a:lumMod val="75000"/>
            </a:schemeClr>
          </a:solidFill>
          <a:ln>
            <a:solidFill>
              <a:srgbClr val="0000CC"/>
            </a:solidFill>
          </a:ln>
        </p:spPr>
        <p:txBody>
          <a:bodyPr/>
          <a:lstStyle/>
          <a:p>
            <a:pPr>
              <a:defRPr/>
            </a:pPr>
            <a:r>
              <a:rPr lang="en-US" altLang="es-ES" sz="1800" b="1">
                <a:solidFill>
                  <a:schemeClr val="bg1"/>
                </a:solidFill>
                <a:ea typeface="MS PGothic" pitchFamily="34" charset="-128"/>
                <a:cs typeface="Arial" pitchFamily="34" charset="0"/>
              </a:rPr>
              <a:t>2017 NLA expert panel PCSK9 inhibitor recommendation</a:t>
            </a:r>
            <a:r>
              <a:rPr lang="es-ES" altLang="es-ES" sz="1800" b="1">
                <a:solidFill>
                  <a:schemeClr val="bg1"/>
                </a:solidFill>
                <a:ea typeface="MS PGothic" pitchFamily="34" charset="-128"/>
                <a:cs typeface="Arial" pitchFamily="34" charset="0"/>
              </a:rPr>
              <a:t> </a:t>
            </a:r>
          </a:p>
        </p:txBody>
      </p:sp>
      <p:sp>
        <p:nvSpPr>
          <p:cNvPr id="222211" name="4 CuadroTexto">
            <a:extLst>
              <a:ext uri="{FF2B5EF4-FFF2-40B4-BE49-F238E27FC236}">
                <a16:creationId xmlns="" xmlns:a16="http://schemas.microsoft.com/office/drawing/2014/main" id="{ED79CFAA-09E5-41DA-B993-33533254AE7A}"/>
              </a:ext>
            </a:extLst>
          </p:cNvPr>
          <p:cNvSpPr txBox="1">
            <a:spLocks noChangeArrowheads="1"/>
          </p:cNvSpPr>
          <p:nvPr/>
        </p:nvSpPr>
        <p:spPr bwMode="auto">
          <a:xfrm>
            <a:off x="3654029" y="4893469"/>
            <a:ext cx="432077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685800" fontAlgn="base">
              <a:spcBef>
                <a:spcPct val="0"/>
              </a:spcBef>
              <a:spcAft>
                <a:spcPct val="0"/>
              </a:spcAft>
              <a:buNone/>
            </a:pPr>
            <a:r>
              <a:rPr lang="es-ES" altLang="es-ES" sz="1050" i="1">
                <a:solidFill>
                  <a:srgbClr val="000066"/>
                </a:solidFill>
                <a:latin typeface="Arial" panose="020B0604020202020204" pitchFamily="34" charset="0"/>
                <a:cs typeface="Arial" panose="020B0604020202020204" pitchFamily="34" charset="0"/>
              </a:rPr>
              <a:t>Orringer CE et al. </a:t>
            </a:r>
            <a:r>
              <a:rPr lang="en-US" altLang="es-ES" sz="1050" i="1">
                <a:solidFill>
                  <a:srgbClr val="000066"/>
                </a:solidFill>
                <a:latin typeface="Arial" panose="020B0604020202020204" pitchFamily="34" charset="0"/>
                <a:cs typeface="Arial" panose="020B0604020202020204" pitchFamily="34" charset="0"/>
              </a:rPr>
              <a:t>Journal of Clinical Lipidology (2017) 11, 880–890</a:t>
            </a:r>
            <a:endParaRPr lang="es-ES" altLang="es-ES" sz="1050" i="1">
              <a:solidFill>
                <a:srgbClr val="000066"/>
              </a:solidFill>
              <a:latin typeface="Arial" panose="020B0604020202020204" pitchFamily="34" charset="0"/>
              <a:cs typeface="Arial" panose="020B0604020202020204" pitchFamily="34" charset="0"/>
            </a:endParaRPr>
          </a:p>
        </p:txBody>
      </p:sp>
      <p:pic>
        <p:nvPicPr>
          <p:cNvPr id="222212" name="Imagen 1">
            <a:extLst>
              <a:ext uri="{FF2B5EF4-FFF2-40B4-BE49-F238E27FC236}">
                <a16:creationId xmlns="" xmlns:a16="http://schemas.microsoft.com/office/drawing/2014/main" id="{BF51486F-2025-4F97-BDAC-1636DA864E67}"/>
              </a:ext>
            </a:extLst>
          </p:cNvPr>
          <p:cNvPicPr>
            <a:picLocks noChangeAspect="1"/>
          </p:cNvPicPr>
          <p:nvPr/>
        </p:nvPicPr>
        <p:blipFill>
          <a:blip r:embed="rId2">
            <a:extLst>
              <a:ext uri="{28A0092B-C50C-407E-A947-70E740481C1C}">
                <a14:useLocalDpi xmlns:a14="http://schemas.microsoft.com/office/drawing/2010/main" val="0"/>
              </a:ext>
            </a:extLst>
          </a:blip>
          <a:srcRect l="15350" t="40199" r="55263" b="16400"/>
          <a:stretch>
            <a:fillRect/>
          </a:stretch>
        </p:blipFill>
        <p:spPr bwMode="auto">
          <a:xfrm>
            <a:off x="1309687" y="1220391"/>
            <a:ext cx="3186113" cy="2647950"/>
          </a:xfrm>
          <a:prstGeom prst="rect">
            <a:avLst/>
          </a:prstGeom>
          <a:noFill/>
          <a:ln w="9525">
            <a:solidFill>
              <a:srgbClr val="000066"/>
            </a:solidFill>
            <a:miter lim="800000"/>
            <a:headEnd/>
            <a:tailEnd/>
          </a:ln>
          <a:extLst>
            <a:ext uri="{909E8E84-426E-40DD-AFC4-6F175D3DCCD1}">
              <a14:hiddenFill xmlns:a14="http://schemas.microsoft.com/office/drawing/2010/main">
                <a:solidFill>
                  <a:srgbClr val="FFFFFF"/>
                </a:solidFill>
              </a14:hiddenFill>
            </a:ext>
          </a:extLst>
        </p:spPr>
      </p:pic>
      <p:pic>
        <p:nvPicPr>
          <p:cNvPr id="222213" name="Imagen 1">
            <a:extLst>
              <a:ext uri="{FF2B5EF4-FFF2-40B4-BE49-F238E27FC236}">
                <a16:creationId xmlns="" xmlns:a16="http://schemas.microsoft.com/office/drawing/2014/main" id="{9DD10568-F244-4A54-8C1E-488F151189A4}"/>
              </a:ext>
            </a:extLst>
          </p:cNvPr>
          <p:cNvPicPr>
            <a:picLocks noChangeAspect="1"/>
          </p:cNvPicPr>
          <p:nvPr/>
        </p:nvPicPr>
        <p:blipFill>
          <a:blip r:embed="rId2">
            <a:extLst>
              <a:ext uri="{28A0092B-C50C-407E-A947-70E740481C1C}">
                <a14:useLocalDpi xmlns:a14="http://schemas.microsoft.com/office/drawing/2010/main" val="0"/>
              </a:ext>
            </a:extLst>
          </a:blip>
          <a:srcRect l="77290" t="40199" r="16138" b="16400"/>
          <a:stretch>
            <a:fillRect/>
          </a:stretch>
        </p:blipFill>
        <p:spPr bwMode="auto">
          <a:xfrm>
            <a:off x="7153275" y="1220391"/>
            <a:ext cx="713185" cy="2647950"/>
          </a:xfrm>
          <a:prstGeom prst="rect">
            <a:avLst/>
          </a:prstGeom>
          <a:noFill/>
          <a:ln w="9525">
            <a:solidFill>
              <a:srgbClr val="000066"/>
            </a:solidFill>
            <a:miter lim="800000"/>
            <a:headEnd/>
            <a:tailEnd/>
          </a:ln>
          <a:extLst>
            <a:ext uri="{909E8E84-426E-40DD-AFC4-6F175D3DCCD1}">
              <a14:hiddenFill xmlns:a14="http://schemas.microsoft.com/office/drawing/2010/main">
                <a:solidFill>
                  <a:srgbClr val="FFFFFF"/>
                </a:solidFill>
              </a14:hiddenFill>
            </a:ext>
          </a:extLst>
        </p:spPr>
      </p:pic>
      <p:pic>
        <p:nvPicPr>
          <p:cNvPr id="222214" name="Imagen 1">
            <a:extLst>
              <a:ext uri="{FF2B5EF4-FFF2-40B4-BE49-F238E27FC236}">
                <a16:creationId xmlns="" xmlns:a16="http://schemas.microsoft.com/office/drawing/2014/main" id="{6114E346-AE77-4FE6-8F91-A223F69EFD8D}"/>
              </a:ext>
            </a:extLst>
          </p:cNvPr>
          <p:cNvPicPr>
            <a:picLocks noChangeAspect="1"/>
          </p:cNvPicPr>
          <p:nvPr/>
        </p:nvPicPr>
        <p:blipFill>
          <a:blip r:embed="rId2">
            <a:extLst>
              <a:ext uri="{28A0092B-C50C-407E-A947-70E740481C1C}">
                <a14:useLocalDpi xmlns:a14="http://schemas.microsoft.com/office/drawing/2010/main" val="0"/>
              </a:ext>
            </a:extLst>
          </a:blip>
          <a:srcRect l="63972" t="40199" r="27084" b="16400"/>
          <a:stretch>
            <a:fillRect/>
          </a:stretch>
        </p:blipFill>
        <p:spPr bwMode="auto">
          <a:xfrm>
            <a:off x="6122194" y="1220391"/>
            <a:ext cx="969169" cy="2647950"/>
          </a:xfrm>
          <a:prstGeom prst="rect">
            <a:avLst/>
          </a:prstGeom>
          <a:noFill/>
          <a:ln w="9525">
            <a:solidFill>
              <a:srgbClr val="000066"/>
            </a:solidFill>
            <a:miter lim="800000"/>
            <a:headEnd/>
            <a:tailEnd/>
          </a:ln>
          <a:extLst>
            <a:ext uri="{909E8E84-426E-40DD-AFC4-6F175D3DCCD1}">
              <a14:hiddenFill xmlns:a14="http://schemas.microsoft.com/office/drawing/2010/main">
                <a:solidFill>
                  <a:srgbClr val="FFFFFF"/>
                </a:solidFill>
              </a14:hiddenFill>
            </a:ext>
          </a:extLst>
        </p:spPr>
      </p:pic>
      <p:pic>
        <p:nvPicPr>
          <p:cNvPr id="222215" name="Imagen 1">
            <a:extLst>
              <a:ext uri="{FF2B5EF4-FFF2-40B4-BE49-F238E27FC236}">
                <a16:creationId xmlns="" xmlns:a16="http://schemas.microsoft.com/office/drawing/2014/main" id="{A7CAEEF8-58DA-47A9-82C2-F25E74234DFE}"/>
              </a:ext>
            </a:extLst>
          </p:cNvPr>
          <p:cNvPicPr>
            <a:picLocks noChangeAspect="1"/>
          </p:cNvPicPr>
          <p:nvPr/>
        </p:nvPicPr>
        <p:blipFill>
          <a:blip r:embed="rId2">
            <a:extLst>
              <a:ext uri="{28A0092B-C50C-407E-A947-70E740481C1C}">
                <a14:useLocalDpi xmlns:a14="http://schemas.microsoft.com/office/drawing/2010/main" val="0"/>
              </a:ext>
            </a:extLst>
          </a:blip>
          <a:srcRect l="46672" t="40199" r="39291" b="16400"/>
          <a:stretch>
            <a:fillRect/>
          </a:stretch>
        </p:blipFill>
        <p:spPr bwMode="auto">
          <a:xfrm>
            <a:off x="4546998" y="1220391"/>
            <a:ext cx="1521619" cy="2647950"/>
          </a:xfrm>
          <a:prstGeom prst="rect">
            <a:avLst/>
          </a:prstGeom>
          <a:noFill/>
          <a:ln w="9525">
            <a:solidFill>
              <a:srgbClr val="000066"/>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15271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Título 1">
            <a:extLst>
              <a:ext uri="{FF2B5EF4-FFF2-40B4-BE49-F238E27FC236}">
                <a16:creationId xmlns="" xmlns:a16="http://schemas.microsoft.com/office/drawing/2014/main" id="{DEFD77A9-81B1-4622-9F76-B4CE4F1207CF}"/>
              </a:ext>
            </a:extLst>
          </p:cNvPr>
          <p:cNvSpPr>
            <a:spLocks noGrp="1"/>
          </p:cNvSpPr>
          <p:nvPr>
            <p:ph type="title"/>
          </p:nvPr>
        </p:nvSpPr>
        <p:spPr>
          <a:xfrm>
            <a:off x="1639491" y="53579"/>
            <a:ext cx="5956697" cy="531019"/>
          </a:xfrm>
          <a:solidFill>
            <a:srgbClr val="0070C0"/>
          </a:solidFill>
          <a:ln>
            <a:solidFill>
              <a:srgbClr val="0000CC"/>
            </a:solidFill>
          </a:ln>
        </p:spPr>
        <p:txBody>
          <a:bodyPr vert="horz" wrap="square" lIns="68580" tIns="34290" rIns="68580" bIns="34290" numCol="1" anchor="ctr" anchorCtr="0" compatLnSpc="1">
            <a:prstTxWarp prst="textNoShape">
              <a:avLst/>
            </a:prstTxWarp>
          </a:bodyPr>
          <a:lstStyle/>
          <a:p>
            <a:pPr>
              <a:defRPr/>
            </a:pPr>
            <a:r>
              <a:rPr altLang="es-ES" sz="1650" b="1" kern="1200">
                <a:solidFill>
                  <a:schemeClr val="bg1"/>
                </a:solidFill>
                <a:latin typeface="+mj-lt"/>
                <a:ea typeface="MS PGothic" panose="020B0600070205080204" pitchFamily="34" charset="-128"/>
                <a:cs typeface="Arial" panose="020B0604020202020204" pitchFamily="34" charset="0"/>
              </a:rPr>
              <a:t>Number of ACS patients </a:t>
            </a:r>
            <a:r>
              <a:rPr lang="en-US" altLang="es-ES" sz="1650" b="1" kern="1200" dirty="0">
                <a:solidFill>
                  <a:schemeClr val="bg1"/>
                </a:solidFill>
                <a:latin typeface="+mj-lt"/>
                <a:ea typeface="MS PGothic" panose="020B0600070205080204" pitchFamily="34" charset="-128"/>
                <a:cs typeface="Arial" panose="020B0604020202020204" pitchFamily="34" charset="0"/>
              </a:rPr>
              <a:t>eligible for PCSK9 inhibitors according to the ACC and EAS/ESC</a:t>
            </a:r>
            <a:r>
              <a:rPr altLang="es-ES" sz="1650" b="1" kern="1200">
                <a:solidFill>
                  <a:schemeClr val="bg1"/>
                </a:solidFill>
                <a:latin typeface="+mj-lt"/>
                <a:ea typeface="MS PGothic" panose="020B0600070205080204" pitchFamily="34" charset="-128"/>
                <a:cs typeface="Arial" panose="020B0604020202020204" pitchFamily="34" charset="0"/>
              </a:rPr>
              <a:t>consensus documents</a:t>
            </a:r>
            <a:endParaRPr altLang="es-ES" sz="1650" b="1" kern="1200" dirty="0">
              <a:solidFill>
                <a:schemeClr val="bg1"/>
              </a:solidFill>
              <a:latin typeface="+mj-lt"/>
              <a:ea typeface="MS PGothic" panose="020B0600070205080204" pitchFamily="34" charset="-128"/>
              <a:cs typeface="Arial" panose="020B0604020202020204" pitchFamily="34" charset="0"/>
            </a:endParaRPr>
          </a:p>
        </p:txBody>
      </p:sp>
      <p:sp>
        <p:nvSpPr>
          <p:cNvPr id="223235" name="6 CuadroTexto">
            <a:extLst>
              <a:ext uri="{FF2B5EF4-FFF2-40B4-BE49-F238E27FC236}">
                <a16:creationId xmlns="" xmlns:a16="http://schemas.microsoft.com/office/drawing/2014/main" id="{EB23A0F3-1086-4012-9DE1-6FC6519D4405}"/>
              </a:ext>
            </a:extLst>
          </p:cNvPr>
          <p:cNvSpPr txBox="1">
            <a:spLocks noChangeArrowheads="1"/>
          </p:cNvSpPr>
          <p:nvPr/>
        </p:nvSpPr>
        <p:spPr bwMode="auto">
          <a:xfrm>
            <a:off x="2482453" y="4858941"/>
            <a:ext cx="5366147" cy="230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defTabSz="685800" fontAlgn="base">
              <a:spcBef>
                <a:spcPct val="0"/>
              </a:spcBef>
              <a:spcAft>
                <a:spcPct val="0"/>
              </a:spcAft>
            </a:pPr>
            <a:r>
              <a:rPr lang="es-ES" altLang="es-ES" sz="1050" i="1">
                <a:solidFill>
                  <a:srgbClr val="000066"/>
                </a:solidFill>
              </a:rPr>
              <a:t>Genzer B et al. </a:t>
            </a:r>
            <a:r>
              <a:rPr lang="en-US" altLang="es-ES" sz="1050" i="1">
                <a:solidFill>
                  <a:srgbClr val="000066"/>
                </a:solidFill>
              </a:rPr>
              <a:t>J Am Heart Assoc. 2017;6:e006537. DOI: 10.1161/JAHA.117.006537</a:t>
            </a:r>
            <a:endParaRPr lang="es-ES" altLang="es-ES" sz="1050" i="1">
              <a:solidFill>
                <a:srgbClr val="000066"/>
              </a:solidFill>
            </a:endParaRPr>
          </a:p>
        </p:txBody>
      </p:sp>
      <p:pic>
        <p:nvPicPr>
          <p:cNvPr id="203783" name="Picture 7">
            <a:extLst>
              <a:ext uri="{FF2B5EF4-FFF2-40B4-BE49-F238E27FC236}">
                <a16:creationId xmlns="" xmlns:a16="http://schemas.microsoft.com/office/drawing/2014/main" id="{13B58439-FAA3-47B6-A6B3-A0A44981A9BF}"/>
              </a:ext>
            </a:extLst>
          </p:cNvPr>
          <p:cNvPicPr>
            <a:picLocks noChangeAspect="1" noChangeArrowheads="1"/>
          </p:cNvPicPr>
          <p:nvPr/>
        </p:nvPicPr>
        <p:blipFill>
          <a:blip r:embed="rId3"/>
          <a:srcRect l="13916" t="23437" r="34814" b="18945"/>
          <a:stretch>
            <a:fillRect/>
          </a:stretch>
        </p:blipFill>
        <p:spPr bwMode="auto">
          <a:xfrm>
            <a:off x="2951560" y="964407"/>
            <a:ext cx="3495675" cy="2946797"/>
          </a:xfrm>
          <a:prstGeom prst="rect">
            <a:avLst/>
          </a:prstGeom>
          <a:noFill/>
          <a:ln w="9525">
            <a:solidFill>
              <a:schemeClr val="accent1"/>
            </a:solidFill>
            <a:miter lim="800000"/>
            <a:headEnd/>
            <a:tailEnd/>
          </a:ln>
          <a:effectLst>
            <a:prstShdw prst="shdw17" dist="17961" dir="2700000">
              <a:schemeClr val="accent1">
                <a:gamma/>
                <a:shade val="60000"/>
                <a:invGamma/>
              </a:schemeClr>
            </a:prstShdw>
          </a:effectLst>
        </p:spPr>
      </p:pic>
      <p:sp>
        <p:nvSpPr>
          <p:cNvPr id="223237" name="8 CuadroTexto">
            <a:extLst>
              <a:ext uri="{FF2B5EF4-FFF2-40B4-BE49-F238E27FC236}">
                <a16:creationId xmlns="" xmlns:a16="http://schemas.microsoft.com/office/drawing/2014/main" id="{007F495C-3512-49AA-B556-609C69B8D0FA}"/>
              </a:ext>
            </a:extLst>
          </p:cNvPr>
          <p:cNvSpPr txBox="1">
            <a:spLocks noChangeArrowheads="1"/>
          </p:cNvSpPr>
          <p:nvPr/>
        </p:nvSpPr>
        <p:spPr bwMode="auto">
          <a:xfrm>
            <a:off x="1590675" y="4232673"/>
            <a:ext cx="605432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685800" eaLnBrk="0" fontAlgn="base" hangingPunct="0">
              <a:spcBef>
                <a:spcPct val="0"/>
              </a:spcBef>
              <a:spcAft>
                <a:spcPct val="0"/>
              </a:spcAft>
            </a:pPr>
            <a:r>
              <a:rPr lang="en-US" altLang="es-ES" sz="1050">
                <a:solidFill>
                  <a:prstClr val="black"/>
                </a:solidFill>
              </a:rPr>
              <a:t>The proportions below the absolute numbers pertain to the entire cohort (n=2023). ACC indicates</a:t>
            </a:r>
          </a:p>
          <a:p>
            <a:pPr defTabSz="685800" eaLnBrk="0" fontAlgn="base" hangingPunct="0">
              <a:spcBef>
                <a:spcPct val="0"/>
              </a:spcBef>
              <a:spcAft>
                <a:spcPct val="0"/>
              </a:spcAft>
            </a:pPr>
            <a:r>
              <a:rPr lang="en-US" altLang="es-ES" sz="1050">
                <a:solidFill>
                  <a:prstClr val="black"/>
                </a:solidFill>
              </a:rPr>
              <a:t>American College of Cardiology; ACS, acute coronary syndromes; EAS, European Atherosclerosis Society; ESC, European Society of </a:t>
            </a:r>
            <a:r>
              <a:rPr lang="fr-FR" altLang="es-ES" sz="1050">
                <a:solidFill>
                  <a:prstClr val="black"/>
                </a:solidFill>
              </a:rPr>
              <a:t>Cardiology; </a:t>
            </a:r>
            <a:r>
              <a:rPr lang="es-ES" altLang="es-ES" sz="1050">
                <a:solidFill>
                  <a:prstClr val="black"/>
                </a:solidFill>
              </a:rPr>
              <a:t> </a:t>
            </a:r>
            <a:endParaRPr lang="es-ES" altLang="es-ES" sz="1350">
              <a:solidFill>
                <a:prstClr val="black"/>
              </a:solidFill>
            </a:endParaRPr>
          </a:p>
        </p:txBody>
      </p:sp>
    </p:spTree>
    <p:extLst>
      <p:ext uri="{BB962C8B-B14F-4D97-AF65-F5344CB8AC3E}">
        <p14:creationId xmlns:p14="http://schemas.microsoft.com/office/powerpoint/2010/main" val="2146353014"/>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Oval 2">
            <a:extLst>
              <a:ext uri="{FF2B5EF4-FFF2-40B4-BE49-F238E27FC236}">
                <a16:creationId xmlns="" xmlns:a16="http://schemas.microsoft.com/office/drawing/2014/main" id="{C2C1439A-6AB6-4A4C-9CFD-341C7BB0573F}"/>
              </a:ext>
            </a:extLst>
          </p:cNvPr>
          <p:cNvSpPr>
            <a:spLocks noChangeArrowheads="1"/>
          </p:cNvSpPr>
          <p:nvPr/>
        </p:nvSpPr>
        <p:spPr bwMode="auto">
          <a:xfrm>
            <a:off x="3232547" y="1464469"/>
            <a:ext cx="2441972" cy="1790700"/>
          </a:xfrm>
          <a:prstGeom prst="ellipse">
            <a:avLst/>
          </a:prstGeom>
          <a:gradFill rotWithShape="1">
            <a:gsLst>
              <a:gs pos="0">
                <a:schemeClr val="accent1"/>
              </a:gs>
              <a:gs pos="100000">
                <a:schemeClr val="accent1">
                  <a:gamma/>
                  <a:shade val="46275"/>
                  <a:invGamma/>
                </a:schemeClr>
              </a:gs>
            </a:gsLst>
            <a:lin ang="5400000" scaled="1"/>
          </a:gradFill>
          <a:ln w="9525">
            <a:solidFill>
              <a:srgbClr val="0000CC"/>
            </a:solidFill>
            <a:round/>
            <a:headEnd/>
            <a:tailEnd/>
          </a:ln>
          <a:effectLst>
            <a:prstShdw prst="shdw17" dist="17961" dir="2700000">
              <a:srgbClr val="0000CC">
                <a:gamma/>
                <a:shade val="60000"/>
                <a:invGamma/>
              </a:srgbClr>
            </a:prstShdw>
          </a:effectLst>
        </p:spPr>
        <p:txBody>
          <a:bodyPr wrap="none" lIns="68568" tIns="34284" rIns="68568" bIns="34284" anchor="ctr"/>
          <a:lstStyle/>
          <a:p>
            <a:pPr defTabSz="685800" eaLnBrk="0" fontAlgn="base" hangingPunct="0">
              <a:spcBef>
                <a:spcPct val="0"/>
              </a:spcBef>
              <a:spcAft>
                <a:spcPct val="0"/>
              </a:spcAft>
              <a:defRPr/>
            </a:pPr>
            <a:endParaRPr lang="es-ES" sz="1425" dirty="0">
              <a:solidFill>
                <a:prstClr val="black"/>
              </a:solidFill>
              <a:latin typeface="Arial" panose="020B0604020202020204" pitchFamily="34" charset="0"/>
              <a:cs typeface="Arial" panose="020B0604020202020204" pitchFamily="34" charset="0"/>
            </a:endParaRPr>
          </a:p>
        </p:txBody>
      </p:sp>
      <p:sp>
        <p:nvSpPr>
          <p:cNvPr id="225283" name="Ellipse 3">
            <a:extLst>
              <a:ext uri="{FF2B5EF4-FFF2-40B4-BE49-F238E27FC236}">
                <a16:creationId xmlns="" xmlns:a16="http://schemas.microsoft.com/office/drawing/2014/main" id="{28127D16-84F3-4251-BAF7-F2DAA591A0F0}"/>
              </a:ext>
            </a:extLst>
          </p:cNvPr>
          <p:cNvSpPr>
            <a:spLocks noChangeArrowheads="1"/>
          </p:cNvSpPr>
          <p:nvPr/>
        </p:nvSpPr>
        <p:spPr bwMode="auto">
          <a:xfrm>
            <a:off x="2641997" y="941785"/>
            <a:ext cx="4529138" cy="309205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endParaRPr lang="fr-FR" altLang="es-ES" sz="1800" b="1">
              <a:solidFill>
                <a:srgbClr val="000000"/>
              </a:solidFill>
              <a:cs typeface="Arial" panose="020B0604020202020204" pitchFamily="34" charset="0"/>
            </a:endParaRPr>
          </a:p>
        </p:txBody>
      </p:sp>
      <p:sp>
        <p:nvSpPr>
          <p:cNvPr id="225284" name="Ellipse 4">
            <a:extLst>
              <a:ext uri="{FF2B5EF4-FFF2-40B4-BE49-F238E27FC236}">
                <a16:creationId xmlns="" xmlns:a16="http://schemas.microsoft.com/office/drawing/2014/main" id="{CBFA9FA7-6E87-4F14-B504-107774EDD226}"/>
              </a:ext>
            </a:extLst>
          </p:cNvPr>
          <p:cNvSpPr>
            <a:spLocks noChangeArrowheads="1"/>
          </p:cNvSpPr>
          <p:nvPr/>
        </p:nvSpPr>
        <p:spPr bwMode="auto">
          <a:xfrm>
            <a:off x="3708798" y="198835"/>
            <a:ext cx="2215753" cy="1552575"/>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endParaRPr lang="en-US" altLang="es-ES" sz="1500">
              <a:solidFill>
                <a:srgbClr val="000000"/>
              </a:solidFill>
              <a:cs typeface="Arial" panose="020B0604020202020204" pitchFamily="34" charset="0"/>
            </a:endParaRPr>
          </a:p>
        </p:txBody>
      </p:sp>
      <p:sp>
        <p:nvSpPr>
          <p:cNvPr id="225285" name="Ellipse 5">
            <a:extLst>
              <a:ext uri="{FF2B5EF4-FFF2-40B4-BE49-F238E27FC236}">
                <a16:creationId xmlns="" xmlns:a16="http://schemas.microsoft.com/office/drawing/2014/main" id="{D599BBA6-0D8D-43C8-95AA-77C91758BC08}"/>
              </a:ext>
            </a:extLst>
          </p:cNvPr>
          <p:cNvSpPr>
            <a:spLocks noChangeArrowheads="1"/>
          </p:cNvSpPr>
          <p:nvPr/>
        </p:nvSpPr>
        <p:spPr bwMode="auto">
          <a:xfrm>
            <a:off x="1881187" y="2525316"/>
            <a:ext cx="2205038" cy="1635919"/>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endParaRPr lang="en-US" altLang="es-ES" sz="1500">
              <a:solidFill>
                <a:srgbClr val="000000"/>
              </a:solidFill>
              <a:cs typeface="Arial" panose="020B0604020202020204" pitchFamily="34" charset="0"/>
            </a:endParaRPr>
          </a:p>
        </p:txBody>
      </p:sp>
      <p:sp>
        <p:nvSpPr>
          <p:cNvPr id="225286" name="Ellipse 6">
            <a:extLst>
              <a:ext uri="{FF2B5EF4-FFF2-40B4-BE49-F238E27FC236}">
                <a16:creationId xmlns="" xmlns:a16="http://schemas.microsoft.com/office/drawing/2014/main" id="{DD4A458F-2351-433E-8FA8-DED67C6BE289}"/>
              </a:ext>
            </a:extLst>
          </p:cNvPr>
          <p:cNvSpPr>
            <a:spLocks noChangeArrowheads="1"/>
          </p:cNvSpPr>
          <p:nvPr/>
        </p:nvSpPr>
        <p:spPr bwMode="auto">
          <a:xfrm>
            <a:off x="1754982" y="900113"/>
            <a:ext cx="2184797" cy="1628775"/>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endParaRPr lang="fr-FR" altLang="es-ES" sz="1500" b="1" i="1">
              <a:solidFill>
                <a:srgbClr val="000000"/>
              </a:solidFill>
              <a:cs typeface="Arial" panose="020B0604020202020204" pitchFamily="34" charset="0"/>
            </a:endParaRPr>
          </a:p>
        </p:txBody>
      </p:sp>
      <p:sp>
        <p:nvSpPr>
          <p:cNvPr id="225287" name="Ellipse 7">
            <a:extLst>
              <a:ext uri="{FF2B5EF4-FFF2-40B4-BE49-F238E27FC236}">
                <a16:creationId xmlns="" xmlns:a16="http://schemas.microsoft.com/office/drawing/2014/main" id="{FEAE385F-1973-46E1-8A0D-940E6B522788}"/>
              </a:ext>
            </a:extLst>
          </p:cNvPr>
          <p:cNvSpPr>
            <a:spLocks noChangeArrowheads="1"/>
          </p:cNvSpPr>
          <p:nvPr/>
        </p:nvSpPr>
        <p:spPr bwMode="auto">
          <a:xfrm>
            <a:off x="5760244" y="862013"/>
            <a:ext cx="2133600" cy="1551385"/>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endParaRPr lang="fr-FR" altLang="es-ES" sz="1350" b="1">
              <a:solidFill>
                <a:srgbClr val="F3750D"/>
              </a:solidFill>
              <a:cs typeface="Arial" panose="020B0604020202020204" pitchFamily="34" charset="0"/>
            </a:endParaRPr>
          </a:p>
        </p:txBody>
      </p:sp>
      <p:sp>
        <p:nvSpPr>
          <p:cNvPr id="225288" name="Ellipse 8">
            <a:extLst>
              <a:ext uri="{FF2B5EF4-FFF2-40B4-BE49-F238E27FC236}">
                <a16:creationId xmlns="" xmlns:a16="http://schemas.microsoft.com/office/drawing/2014/main" id="{982223F5-C4ED-45A9-BF52-6A8974DC0243}"/>
              </a:ext>
            </a:extLst>
          </p:cNvPr>
          <p:cNvSpPr>
            <a:spLocks noChangeArrowheads="1"/>
          </p:cNvSpPr>
          <p:nvPr/>
        </p:nvSpPr>
        <p:spPr bwMode="auto">
          <a:xfrm>
            <a:off x="5695951" y="2415779"/>
            <a:ext cx="2278856" cy="165854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r>
              <a:rPr lang="fr-FR" altLang="es-ES" sz="2700" b="1">
                <a:solidFill>
                  <a:srgbClr val="F3750D"/>
                </a:solidFill>
                <a:cs typeface="Arial" panose="020B0604020202020204" pitchFamily="34" charset="0"/>
              </a:rPr>
              <a:t>Diabetes tipo 2</a:t>
            </a:r>
          </a:p>
        </p:txBody>
      </p:sp>
      <p:sp>
        <p:nvSpPr>
          <p:cNvPr id="225289" name="Ellipse 9">
            <a:extLst>
              <a:ext uri="{FF2B5EF4-FFF2-40B4-BE49-F238E27FC236}">
                <a16:creationId xmlns="" xmlns:a16="http://schemas.microsoft.com/office/drawing/2014/main" id="{3EDF4FD3-F896-4583-8724-98297920889C}"/>
              </a:ext>
            </a:extLst>
          </p:cNvPr>
          <p:cNvSpPr>
            <a:spLocks noChangeArrowheads="1"/>
          </p:cNvSpPr>
          <p:nvPr/>
        </p:nvSpPr>
        <p:spPr bwMode="auto">
          <a:xfrm>
            <a:off x="3801666" y="3156347"/>
            <a:ext cx="2176463" cy="1575197"/>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endParaRPr lang="en-US" altLang="es-ES" sz="1500">
              <a:solidFill>
                <a:srgbClr val="000000"/>
              </a:solidFill>
              <a:cs typeface="Arial" panose="020B0604020202020204" pitchFamily="34" charset="0"/>
            </a:endParaRPr>
          </a:p>
        </p:txBody>
      </p:sp>
      <p:sp>
        <p:nvSpPr>
          <p:cNvPr id="225290" name="Rectangle 11">
            <a:extLst>
              <a:ext uri="{FF2B5EF4-FFF2-40B4-BE49-F238E27FC236}">
                <a16:creationId xmlns="" xmlns:a16="http://schemas.microsoft.com/office/drawing/2014/main" id="{3089DC8F-1F83-415D-9F52-3D99EC60ED75}"/>
              </a:ext>
            </a:extLst>
          </p:cNvPr>
          <p:cNvSpPr>
            <a:spLocks noChangeArrowheads="1"/>
          </p:cNvSpPr>
          <p:nvPr/>
        </p:nvSpPr>
        <p:spPr bwMode="auto">
          <a:xfrm>
            <a:off x="1598244" y="2913460"/>
            <a:ext cx="197201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r>
              <a:rPr lang="fr-FR" altLang="es-ES" sz="2700" b="1">
                <a:solidFill>
                  <a:srgbClr val="F3750D"/>
                </a:solidFill>
                <a:ea typeface="MS PGothic" panose="020B0600070205080204" pitchFamily="34" charset="-128"/>
                <a:cs typeface="Arial" panose="020B0604020202020204" pitchFamily="34" charset="0"/>
              </a:rPr>
              <a:t>Insuficiencia</a:t>
            </a:r>
          </a:p>
          <a:p>
            <a:pPr algn="ctr" defTabSz="685800" eaLnBrk="0" fontAlgn="base" hangingPunct="0">
              <a:spcBef>
                <a:spcPct val="0"/>
              </a:spcBef>
              <a:spcAft>
                <a:spcPct val="0"/>
              </a:spcAft>
              <a:buNone/>
            </a:pPr>
            <a:r>
              <a:rPr lang="fr-FR" altLang="es-ES" sz="2700" b="1">
                <a:solidFill>
                  <a:srgbClr val="F3750D"/>
                </a:solidFill>
                <a:ea typeface="MS PGothic" panose="020B0600070205080204" pitchFamily="34" charset="-128"/>
                <a:cs typeface="Arial" panose="020B0604020202020204" pitchFamily="34" charset="0"/>
              </a:rPr>
              <a:t>renal</a:t>
            </a:r>
          </a:p>
        </p:txBody>
      </p:sp>
      <p:sp>
        <p:nvSpPr>
          <p:cNvPr id="225291" name="Rectangle 12">
            <a:extLst>
              <a:ext uri="{FF2B5EF4-FFF2-40B4-BE49-F238E27FC236}">
                <a16:creationId xmlns="" xmlns:a16="http://schemas.microsoft.com/office/drawing/2014/main" id="{6B3207C1-E669-4292-BE1A-30F655A988FC}"/>
              </a:ext>
            </a:extLst>
          </p:cNvPr>
          <p:cNvSpPr>
            <a:spLocks noChangeArrowheads="1"/>
          </p:cNvSpPr>
          <p:nvPr/>
        </p:nvSpPr>
        <p:spPr bwMode="auto">
          <a:xfrm>
            <a:off x="2829478" y="3061098"/>
            <a:ext cx="26321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r>
              <a:rPr lang="fr-FR" altLang="es-ES" sz="2700" b="1">
                <a:solidFill>
                  <a:srgbClr val="F3750D"/>
                </a:solidFill>
                <a:ea typeface="MS PGothic" panose="020B0600070205080204" pitchFamily="34" charset="-128"/>
                <a:cs typeface="Arial" panose="020B0604020202020204" pitchFamily="34" charset="0"/>
              </a:rPr>
              <a:t> </a:t>
            </a:r>
            <a:endParaRPr lang="en-US" altLang="es-ES" sz="2700">
              <a:solidFill>
                <a:srgbClr val="F3750D"/>
              </a:solidFill>
              <a:ea typeface="MS PGothic" panose="020B0600070205080204" pitchFamily="34" charset="-128"/>
              <a:cs typeface="Arial" panose="020B0604020202020204" pitchFamily="34" charset="0"/>
            </a:endParaRPr>
          </a:p>
        </p:txBody>
      </p:sp>
      <p:sp>
        <p:nvSpPr>
          <p:cNvPr id="225292" name="ZoneTexte 2">
            <a:extLst>
              <a:ext uri="{FF2B5EF4-FFF2-40B4-BE49-F238E27FC236}">
                <a16:creationId xmlns="" xmlns:a16="http://schemas.microsoft.com/office/drawing/2014/main" id="{F7B2D09D-B4F4-4869-8B54-4330ED1C1755}"/>
              </a:ext>
            </a:extLst>
          </p:cNvPr>
          <p:cNvSpPr txBox="1">
            <a:spLocks noChangeArrowheads="1"/>
          </p:cNvSpPr>
          <p:nvPr/>
        </p:nvSpPr>
        <p:spPr bwMode="auto">
          <a:xfrm>
            <a:off x="1685925" y="1328738"/>
            <a:ext cx="157281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spcBef>
                <a:spcPct val="0"/>
              </a:spcBef>
              <a:spcAft>
                <a:spcPct val="0"/>
              </a:spcAft>
              <a:buNone/>
            </a:pPr>
            <a:r>
              <a:rPr lang="fr-FR" altLang="es-ES" sz="2100" b="1">
                <a:solidFill>
                  <a:srgbClr val="F3750D"/>
                </a:solidFill>
                <a:cs typeface="Arial" panose="020B0604020202020204" pitchFamily="34" charset="0"/>
              </a:rPr>
              <a:t>Hiperlipemia mixta</a:t>
            </a:r>
          </a:p>
        </p:txBody>
      </p:sp>
      <p:sp>
        <p:nvSpPr>
          <p:cNvPr id="225293" name="ZoneTexte 17">
            <a:extLst>
              <a:ext uri="{FF2B5EF4-FFF2-40B4-BE49-F238E27FC236}">
                <a16:creationId xmlns="" xmlns:a16="http://schemas.microsoft.com/office/drawing/2014/main" id="{EED60092-D0C1-4925-801C-07132B6AD04B}"/>
              </a:ext>
            </a:extLst>
          </p:cNvPr>
          <p:cNvSpPr txBox="1">
            <a:spLocks noChangeArrowheads="1"/>
          </p:cNvSpPr>
          <p:nvPr/>
        </p:nvSpPr>
        <p:spPr bwMode="auto">
          <a:xfrm>
            <a:off x="3392092" y="1657350"/>
            <a:ext cx="2172890" cy="1454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r>
              <a:rPr lang="fr-FR" altLang="es-ES" sz="1800" b="1">
                <a:solidFill>
                  <a:srgbClr val="FFFFFF"/>
                </a:solidFill>
                <a:cs typeface="Arial" panose="020B0604020202020204" pitchFamily="34" charset="0"/>
              </a:rPr>
              <a:t>Hiperlipemias de </a:t>
            </a:r>
          </a:p>
          <a:p>
            <a:pPr algn="ctr" defTabSz="685800" eaLnBrk="0" fontAlgn="base" hangingPunct="0">
              <a:spcBef>
                <a:spcPct val="0"/>
              </a:spcBef>
              <a:spcAft>
                <a:spcPct val="0"/>
              </a:spcAft>
              <a:buNone/>
            </a:pPr>
            <a:r>
              <a:rPr lang="fr-FR" altLang="es-ES" sz="1800" b="1">
                <a:solidFill>
                  <a:srgbClr val="FFFFFF"/>
                </a:solidFill>
                <a:cs typeface="Arial" panose="020B0604020202020204" pitchFamily="34" charset="0"/>
              </a:rPr>
              <a:t>alto riesgo </a:t>
            </a:r>
          </a:p>
          <a:p>
            <a:pPr algn="ctr" defTabSz="685800" eaLnBrk="0" fontAlgn="base" hangingPunct="0">
              <a:spcBef>
                <a:spcPct val="0"/>
              </a:spcBef>
              <a:spcAft>
                <a:spcPct val="0"/>
              </a:spcAft>
              <a:buNone/>
            </a:pPr>
            <a:r>
              <a:rPr lang="fr-FR" altLang="es-ES" sz="1800" b="1">
                <a:solidFill>
                  <a:srgbClr val="FFFFFF"/>
                </a:solidFill>
                <a:cs typeface="Arial" panose="020B0604020202020204" pitchFamily="34" charset="0"/>
              </a:rPr>
              <a:t>A CONSIDERAR en el tratamiento con  anti-PCSK9 </a:t>
            </a:r>
            <a:r>
              <a:rPr lang="es-ES" altLang="es-ES" sz="1800" b="1">
                <a:solidFill>
                  <a:srgbClr val="FFFFFF"/>
                </a:solidFill>
                <a:cs typeface="Arial" panose="020B0604020202020204" pitchFamily="34" charset="0"/>
              </a:rPr>
              <a:t> </a:t>
            </a:r>
            <a:endParaRPr lang="en-US" altLang="es-ES" sz="1800">
              <a:solidFill>
                <a:srgbClr val="FFFFFF"/>
              </a:solidFill>
              <a:latin typeface="Arial" panose="020B0604020202020204" pitchFamily="34" charset="0"/>
              <a:cs typeface="Arial" panose="020B0604020202020204" pitchFamily="34" charset="0"/>
            </a:endParaRPr>
          </a:p>
        </p:txBody>
      </p:sp>
      <p:sp>
        <p:nvSpPr>
          <p:cNvPr id="225294" name="ZoneTexte 18">
            <a:extLst>
              <a:ext uri="{FF2B5EF4-FFF2-40B4-BE49-F238E27FC236}">
                <a16:creationId xmlns="" xmlns:a16="http://schemas.microsoft.com/office/drawing/2014/main" id="{ABB4A8AD-3D97-4AD0-B752-3F413E0E7EF0}"/>
              </a:ext>
            </a:extLst>
          </p:cNvPr>
          <p:cNvSpPr txBox="1">
            <a:spLocks noChangeArrowheads="1"/>
          </p:cNvSpPr>
          <p:nvPr/>
        </p:nvSpPr>
        <p:spPr bwMode="auto">
          <a:xfrm>
            <a:off x="5745956" y="1222773"/>
            <a:ext cx="1685925" cy="807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spcBef>
                <a:spcPct val="0"/>
              </a:spcBef>
              <a:spcAft>
                <a:spcPct val="0"/>
              </a:spcAft>
              <a:buNone/>
            </a:pPr>
            <a:r>
              <a:rPr lang="fr-FR" altLang="es-ES" sz="2400" b="1">
                <a:solidFill>
                  <a:srgbClr val="F3750D"/>
                </a:solidFill>
                <a:cs typeface="Arial" panose="020B0604020202020204" pitchFamily="34" charset="0"/>
              </a:rPr>
              <a:t>HC SEVERA No-HF</a:t>
            </a:r>
            <a:endParaRPr lang="en-US" altLang="es-ES" sz="2400">
              <a:solidFill>
                <a:srgbClr val="F3750D"/>
              </a:solidFill>
              <a:latin typeface="Arial" panose="020B0604020202020204" pitchFamily="34" charset="0"/>
              <a:cs typeface="Arial" panose="020B0604020202020204" pitchFamily="34" charset="0"/>
            </a:endParaRPr>
          </a:p>
        </p:txBody>
      </p:sp>
      <p:sp>
        <p:nvSpPr>
          <p:cNvPr id="225295" name="Oval 19">
            <a:extLst>
              <a:ext uri="{FF2B5EF4-FFF2-40B4-BE49-F238E27FC236}">
                <a16:creationId xmlns="" xmlns:a16="http://schemas.microsoft.com/office/drawing/2014/main" id="{7D20EF6B-D203-44FE-AAFB-211EE6A94D38}"/>
              </a:ext>
            </a:extLst>
          </p:cNvPr>
          <p:cNvSpPr>
            <a:spLocks noChangeArrowheads="1"/>
          </p:cNvSpPr>
          <p:nvPr/>
        </p:nvSpPr>
        <p:spPr bwMode="auto">
          <a:xfrm>
            <a:off x="1662113" y="1110853"/>
            <a:ext cx="1629966" cy="975122"/>
          </a:xfrm>
          <a:prstGeom prst="ellipse">
            <a:avLst/>
          </a:prstGeom>
          <a:noFill/>
          <a:ln w="9525">
            <a:solidFill>
              <a:srgbClr val="1840E8"/>
            </a:solidFill>
            <a:round/>
            <a:headEnd/>
            <a:tailEnd/>
          </a:ln>
          <a:effectLst>
            <a:prstShdw prst="shdw17" dist="17961" dir="2700000">
              <a:srgbClr val="0E268B"/>
            </a:prstShdw>
          </a:effectLst>
          <a:extLst>
            <a:ext uri="{909E8E84-426E-40DD-AFC4-6F175D3DCCD1}">
              <a14:hiddenFill xmlns:a14="http://schemas.microsoft.com/office/drawing/2010/main">
                <a:solidFill>
                  <a:srgbClr val="FFFFFF"/>
                </a:solidFill>
              </a14:hiddenFill>
            </a:ext>
          </a:extLst>
        </p:spPr>
        <p:txBody>
          <a:bodyPr wrap="none" lIns="68568" tIns="34284" rIns="68568" bIns="34284"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fontAlgn="base">
              <a:spcBef>
                <a:spcPct val="0"/>
              </a:spcBef>
              <a:spcAft>
                <a:spcPct val="0"/>
              </a:spcAft>
              <a:buNone/>
            </a:pPr>
            <a:endParaRPr lang="es-ES_tradnl" altLang="es-ES" sz="1425">
              <a:solidFill>
                <a:srgbClr val="000000"/>
              </a:solidFill>
              <a:latin typeface="Arial" panose="020B0604020202020204" pitchFamily="34" charset="0"/>
              <a:cs typeface="Arial" panose="020B0604020202020204" pitchFamily="34" charset="0"/>
            </a:endParaRPr>
          </a:p>
        </p:txBody>
      </p:sp>
      <p:sp>
        <p:nvSpPr>
          <p:cNvPr id="225296" name="Oval 21">
            <a:extLst>
              <a:ext uri="{FF2B5EF4-FFF2-40B4-BE49-F238E27FC236}">
                <a16:creationId xmlns="" xmlns:a16="http://schemas.microsoft.com/office/drawing/2014/main" id="{06CF2F36-AEB4-4BC4-8E2A-FD76D02CBAB5}"/>
              </a:ext>
            </a:extLst>
          </p:cNvPr>
          <p:cNvSpPr>
            <a:spLocks noChangeArrowheads="1"/>
          </p:cNvSpPr>
          <p:nvPr/>
        </p:nvSpPr>
        <p:spPr bwMode="auto">
          <a:xfrm>
            <a:off x="1457325" y="2758679"/>
            <a:ext cx="2120504" cy="1269206"/>
          </a:xfrm>
          <a:prstGeom prst="ellipse">
            <a:avLst/>
          </a:prstGeom>
          <a:noFill/>
          <a:ln w="9525">
            <a:solidFill>
              <a:srgbClr val="1840E8"/>
            </a:solidFill>
            <a:round/>
            <a:headEnd/>
            <a:tailEnd/>
          </a:ln>
          <a:effectLst>
            <a:prstShdw prst="shdw17" dist="17961" dir="2700000">
              <a:srgbClr val="0E268B"/>
            </a:prstShdw>
          </a:effectLst>
          <a:extLst>
            <a:ext uri="{909E8E84-426E-40DD-AFC4-6F175D3DCCD1}">
              <a14:hiddenFill xmlns:a14="http://schemas.microsoft.com/office/drawing/2010/main">
                <a:solidFill>
                  <a:srgbClr val="FFFFFF"/>
                </a:solidFill>
              </a14:hiddenFill>
            </a:ext>
          </a:extLst>
        </p:spPr>
        <p:txBody>
          <a:bodyPr wrap="none" lIns="68568" tIns="34284" rIns="68568" bIns="34284"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fontAlgn="base">
              <a:spcBef>
                <a:spcPct val="0"/>
              </a:spcBef>
              <a:spcAft>
                <a:spcPct val="0"/>
              </a:spcAft>
              <a:buNone/>
            </a:pPr>
            <a:endParaRPr lang="es-ES_tradnl" altLang="es-ES" sz="1425">
              <a:solidFill>
                <a:srgbClr val="000000"/>
              </a:solidFill>
              <a:latin typeface="Arial" panose="020B0604020202020204" pitchFamily="34" charset="0"/>
              <a:cs typeface="Arial" panose="020B0604020202020204" pitchFamily="34" charset="0"/>
            </a:endParaRPr>
          </a:p>
        </p:txBody>
      </p:sp>
      <p:sp>
        <p:nvSpPr>
          <p:cNvPr id="225297" name="Oval 22">
            <a:extLst>
              <a:ext uri="{FF2B5EF4-FFF2-40B4-BE49-F238E27FC236}">
                <a16:creationId xmlns="" xmlns:a16="http://schemas.microsoft.com/office/drawing/2014/main" id="{D0AB0D5E-ABE1-4AFF-8C51-962DC4E042D6}"/>
              </a:ext>
            </a:extLst>
          </p:cNvPr>
          <p:cNvSpPr>
            <a:spLocks noChangeArrowheads="1"/>
          </p:cNvSpPr>
          <p:nvPr/>
        </p:nvSpPr>
        <p:spPr bwMode="auto">
          <a:xfrm>
            <a:off x="5735242" y="2640806"/>
            <a:ext cx="2001440" cy="1152525"/>
          </a:xfrm>
          <a:prstGeom prst="ellipse">
            <a:avLst/>
          </a:prstGeom>
          <a:noFill/>
          <a:ln w="9525">
            <a:solidFill>
              <a:srgbClr val="1840E8"/>
            </a:solidFill>
            <a:round/>
            <a:headEnd/>
            <a:tailEnd/>
          </a:ln>
          <a:effectLst>
            <a:prstShdw prst="shdw17" dist="17961" dir="2700000">
              <a:srgbClr val="0E268B"/>
            </a:prstShdw>
          </a:effectLst>
          <a:extLst>
            <a:ext uri="{909E8E84-426E-40DD-AFC4-6F175D3DCCD1}">
              <a14:hiddenFill xmlns:a14="http://schemas.microsoft.com/office/drawing/2010/main">
                <a:solidFill>
                  <a:srgbClr val="FFFFFF"/>
                </a:solidFill>
              </a14:hiddenFill>
            </a:ext>
          </a:extLst>
        </p:spPr>
        <p:txBody>
          <a:bodyPr wrap="none" lIns="68568" tIns="34284" rIns="68568" bIns="34284"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fontAlgn="base">
              <a:spcBef>
                <a:spcPct val="0"/>
              </a:spcBef>
              <a:spcAft>
                <a:spcPct val="0"/>
              </a:spcAft>
              <a:buNone/>
            </a:pPr>
            <a:endParaRPr lang="es-ES_tradnl" altLang="es-ES" sz="1425">
              <a:solidFill>
                <a:srgbClr val="000000"/>
              </a:solidFill>
              <a:latin typeface="Arial" panose="020B0604020202020204" pitchFamily="34" charset="0"/>
              <a:cs typeface="Arial" panose="020B0604020202020204" pitchFamily="34" charset="0"/>
            </a:endParaRPr>
          </a:p>
        </p:txBody>
      </p:sp>
      <p:sp>
        <p:nvSpPr>
          <p:cNvPr id="225298" name="Oval 23">
            <a:extLst>
              <a:ext uri="{FF2B5EF4-FFF2-40B4-BE49-F238E27FC236}">
                <a16:creationId xmlns="" xmlns:a16="http://schemas.microsoft.com/office/drawing/2014/main" id="{FA87A7D5-8F5C-4E1B-B8C9-9D9F7A65E5BF}"/>
              </a:ext>
            </a:extLst>
          </p:cNvPr>
          <p:cNvSpPr>
            <a:spLocks noChangeArrowheads="1"/>
          </p:cNvSpPr>
          <p:nvPr/>
        </p:nvSpPr>
        <p:spPr bwMode="auto">
          <a:xfrm>
            <a:off x="5526881" y="1017985"/>
            <a:ext cx="2001441" cy="1152525"/>
          </a:xfrm>
          <a:prstGeom prst="ellipse">
            <a:avLst/>
          </a:prstGeom>
          <a:noFill/>
          <a:ln w="9525">
            <a:solidFill>
              <a:srgbClr val="1840E8"/>
            </a:solidFill>
            <a:round/>
            <a:headEnd/>
            <a:tailEnd/>
          </a:ln>
          <a:effectLst>
            <a:prstShdw prst="shdw17" dist="17961" dir="2700000">
              <a:srgbClr val="0E268B"/>
            </a:prstShdw>
          </a:effectLst>
          <a:extLst>
            <a:ext uri="{909E8E84-426E-40DD-AFC4-6F175D3DCCD1}">
              <a14:hiddenFill xmlns:a14="http://schemas.microsoft.com/office/drawing/2010/main">
                <a:solidFill>
                  <a:srgbClr val="FFFFFF"/>
                </a:solidFill>
              </a14:hiddenFill>
            </a:ext>
          </a:extLst>
        </p:spPr>
        <p:txBody>
          <a:bodyPr wrap="none" lIns="68568" tIns="34284" rIns="68568" bIns="34284"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fontAlgn="base">
              <a:spcBef>
                <a:spcPct val="0"/>
              </a:spcBef>
              <a:spcAft>
                <a:spcPct val="0"/>
              </a:spcAft>
              <a:buNone/>
            </a:pPr>
            <a:endParaRPr lang="es-ES_tradnl" altLang="es-ES" sz="1425">
              <a:solidFill>
                <a:srgbClr val="000000"/>
              </a:solidFill>
              <a:latin typeface="Arial" panose="020B0604020202020204" pitchFamily="34" charset="0"/>
              <a:cs typeface="Arial" panose="020B0604020202020204" pitchFamily="34" charset="0"/>
            </a:endParaRPr>
          </a:p>
        </p:txBody>
      </p:sp>
      <p:sp>
        <p:nvSpPr>
          <p:cNvPr id="225299" name="Line 25">
            <a:extLst>
              <a:ext uri="{FF2B5EF4-FFF2-40B4-BE49-F238E27FC236}">
                <a16:creationId xmlns="" xmlns:a16="http://schemas.microsoft.com/office/drawing/2014/main" id="{0E271C42-D4A6-42E8-B7FF-CC8228F557FF}"/>
              </a:ext>
            </a:extLst>
          </p:cNvPr>
          <p:cNvSpPr>
            <a:spLocks noChangeShapeType="1"/>
          </p:cNvSpPr>
          <p:nvPr/>
        </p:nvSpPr>
        <p:spPr bwMode="auto">
          <a:xfrm>
            <a:off x="5530454" y="2828925"/>
            <a:ext cx="247650" cy="128588"/>
          </a:xfrm>
          <a:prstGeom prst="line">
            <a:avLst/>
          </a:prstGeom>
          <a:noFill/>
          <a:ln w="38100">
            <a:solidFill>
              <a:srgbClr val="160755"/>
            </a:solidFill>
            <a:round/>
            <a:headEnd/>
            <a:tailEnd/>
          </a:ln>
          <a:effectLst>
            <a:prstShdw prst="shdw17" dist="17961" dir="2700000">
              <a:srgbClr val="0D0433"/>
            </a:prstShdw>
          </a:effectLst>
          <a:extLst>
            <a:ext uri="{909E8E84-426E-40DD-AFC4-6F175D3DCCD1}">
              <a14:hiddenFill xmlns:a14="http://schemas.microsoft.com/office/drawing/2010/main">
                <a:noFill/>
              </a14:hiddenFill>
            </a:ext>
          </a:extLst>
        </p:spPr>
        <p:txBody>
          <a:bodyPr lIns="68568" tIns="34284" rIns="68568" bIns="34284"/>
          <a:lstStyle/>
          <a:p>
            <a:pPr defTabSz="685800" eaLnBrk="0" fontAlgn="base" hangingPunct="0">
              <a:spcBef>
                <a:spcPct val="0"/>
              </a:spcBef>
              <a:spcAft>
                <a:spcPct val="0"/>
              </a:spcAft>
            </a:pPr>
            <a:endParaRPr lang="es-ES" sz="1350">
              <a:solidFill>
                <a:prstClr val="black"/>
              </a:solidFill>
              <a:latin typeface="Arial" panose="020B0604020202020204" pitchFamily="34" charset="0"/>
              <a:cs typeface="Arial" panose="020B0604020202020204" pitchFamily="34" charset="0"/>
            </a:endParaRPr>
          </a:p>
        </p:txBody>
      </p:sp>
      <p:sp>
        <p:nvSpPr>
          <p:cNvPr id="225300" name="Line 26">
            <a:extLst>
              <a:ext uri="{FF2B5EF4-FFF2-40B4-BE49-F238E27FC236}">
                <a16:creationId xmlns="" xmlns:a16="http://schemas.microsoft.com/office/drawing/2014/main" id="{AB57D4C6-F5A2-4E1D-A1DE-7300C3F582DA}"/>
              </a:ext>
            </a:extLst>
          </p:cNvPr>
          <p:cNvSpPr>
            <a:spLocks noChangeShapeType="1"/>
          </p:cNvSpPr>
          <p:nvPr/>
        </p:nvSpPr>
        <p:spPr bwMode="auto">
          <a:xfrm flipV="1">
            <a:off x="5557838" y="1863328"/>
            <a:ext cx="102394" cy="100013"/>
          </a:xfrm>
          <a:prstGeom prst="line">
            <a:avLst/>
          </a:prstGeom>
          <a:noFill/>
          <a:ln w="38100">
            <a:solidFill>
              <a:srgbClr val="160755"/>
            </a:solidFill>
            <a:round/>
            <a:headEnd/>
            <a:tailEnd/>
          </a:ln>
          <a:effectLst>
            <a:prstShdw prst="shdw17" dist="17961" dir="2700000">
              <a:srgbClr val="0D0433"/>
            </a:prstShdw>
          </a:effectLst>
          <a:extLst>
            <a:ext uri="{909E8E84-426E-40DD-AFC4-6F175D3DCCD1}">
              <a14:hiddenFill xmlns:a14="http://schemas.microsoft.com/office/drawing/2010/main">
                <a:noFill/>
              </a14:hiddenFill>
            </a:ext>
          </a:extLst>
        </p:spPr>
        <p:txBody>
          <a:bodyPr lIns="68568" tIns="34284" rIns="68568" bIns="34284"/>
          <a:lstStyle/>
          <a:p>
            <a:pPr defTabSz="685800" eaLnBrk="0" fontAlgn="base" hangingPunct="0">
              <a:spcBef>
                <a:spcPct val="0"/>
              </a:spcBef>
              <a:spcAft>
                <a:spcPct val="0"/>
              </a:spcAft>
            </a:pPr>
            <a:endParaRPr lang="es-ES" sz="1350">
              <a:solidFill>
                <a:prstClr val="black"/>
              </a:solidFill>
              <a:latin typeface="Arial" panose="020B0604020202020204" pitchFamily="34" charset="0"/>
              <a:cs typeface="Arial" panose="020B0604020202020204" pitchFamily="34" charset="0"/>
            </a:endParaRPr>
          </a:p>
        </p:txBody>
      </p:sp>
      <p:sp>
        <p:nvSpPr>
          <p:cNvPr id="225301" name="Line 28">
            <a:extLst>
              <a:ext uri="{FF2B5EF4-FFF2-40B4-BE49-F238E27FC236}">
                <a16:creationId xmlns="" xmlns:a16="http://schemas.microsoft.com/office/drawing/2014/main" id="{A689FA3F-1B1A-4F69-8D79-A30F540FF628}"/>
              </a:ext>
            </a:extLst>
          </p:cNvPr>
          <p:cNvSpPr>
            <a:spLocks noChangeShapeType="1"/>
          </p:cNvSpPr>
          <p:nvPr/>
        </p:nvSpPr>
        <p:spPr bwMode="auto">
          <a:xfrm>
            <a:off x="3218260" y="1845469"/>
            <a:ext cx="139303" cy="103585"/>
          </a:xfrm>
          <a:prstGeom prst="line">
            <a:avLst/>
          </a:prstGeom>
          <a:noFill/>
          <a:ln w="38100">
            <a:solidFill>
              <a:srgbClr val="160755"/>
            </a:solidFill>
            <a:round/>
            <a:headEnd/>
            <a:tailEnd/>
          </a:ln>
          <a:effectLst>
            <a:prstShdw prst="shdw17" dist="17961" dir="2700000">
              <a:srgbClr val="0D0433"/>
            </a:prstShdw>
          </a:effectLst>
          <a:extLst>
            <a:ext uri="{909E8E84-426E-40DD-AFC4-6F175D3DCCD1}">
              <a14:hiddenFill xmlns:a14="http://schemas.microsoft.com/office/drawing/2010/main">
                <a:noFill/>
              </a14:hiddenFill>
            </a:ext>
          </a:extLst>
        </p:spPr>
        <p:txBody>
          <a:bodyPr lIns="68568" tIns="34284" rIns="68568" bIns="34284"/>
          <a:lstStyle/>
          <a:p>
            <a:pPr defTabSz="685800" eaLnBrk="0" fontAlgn="base" hangingPunct="0">
              <a:spcBef>
                <a:spcPct val="0"/>
              </a:spcBef>
              <a:spcAft>
                <a:spcPct val="0"/>
              </a:spcAft>
            </a:pPr>
            <a:endParaRPr lang="es-ES" sz="1350">
              <a:solidFill>
                <a:prstClr val="black"/>
              </a:solidFill>
              <a:latin typeface="Arial" panose="020B0604020202020204" pitchFamily="34" charset="0"/>
              <a:cs typeface="Arial" panose="020B0604020202020204" pitchFamily="34" charset="0"/>
            </a:endParaRPr>
          </a:p>
        </p:txBody>
      </p:sp>
      <p:sp>
        <p:nvSpPr>
          <p:cNvPr id="225302" name="Line 30">
            <a:extLst>
              <a:ext uri="{FF2B5EF4-FFF2-40B4-BE49-F238E27FC236}">
                <a16:creationId xmlns="" xmlns:a16="http://schemas.microsoft.com/office/drawing/2014/main" id="{56DC408F-14B6-451D-911C-9C550EEBC525}"/>
              </a:ext>
            </a:extLst>
          </p:cNvPr>
          <p:cNvSpPr>
            <a:spLocks noChangeShapeType="1"/>
          </p:cNvSpPr>
          <p:nvPr/>
        </p:nvSpPr>
        <p:spPr bwMode="auto">
          <a:xfrm flipV="1">
            <a:off x="3351610" y="2895600"/>
            <a:ext cx="136922" cy="100013"/>
          </a:xfrm>
          <a:prstGeom prst="line">
            <a:avLst/>
          </a:prstGeom>
          <a:noFill/>
          <a:ln w="38100">
            <a:solidFill>
              <a:srgbClr val="160755"/>
            </a:solidFill>
            <a:round/>
            <a:headEnd/>
            <a:tailEnd/>
          </a:ln>
          <a:effectLst>
            <a:prstShdw prst="shdw17" dist="17961" dir="2700000">
              <a:srgbClr val="0D0433"/>
            </a:prstShdw>
          </a:effectLst>
          <a:extLst>
            <a:ext uri="{909E8E84-426E-40DD-AFC4-6F175D3DCCD1}">
              <a14:hiddenFill xmlns:a14="http://schemas.microsoft.com/office/drawing/2010/main">
                <a:noFill/>
              </a14:hiddenFill>
            </a:ext>
          </a:extLst>
        </p:spPr>
        <p:txBody>
          <a:bodyPr lIns="68568" tIns="34284" rIns="68568" bIns="34284"/>
          <a:lstStyle/>
          <a:p>
            <a:pPr defTabSz="685800" eaLnBrk="0" fontAlgn="base" hangingPunct="0">
              <a:spcBef>
                <a:spcPct val="0"/>
              </a:spcBef>
              <a:spcAft>
                <a:spcPct val="0"/>
              </a:spcAft>
            </a:pPr>
            <a:endParaRPr lang="es-ES" sz="1350">
              <a:solidFill>
                <a:prstClr val="black"/>
              </a:solidFill>
              <a:latin typeface="Arial" panose="020B0604020202020204" pitchFamily="34" charset="0"/>
              <a:cs typeface="Arial" panose="020B0604020202020204" pitchFamily="34" charset="0"/>
            </a:endParaRPr>
          </a:p>
        </p:txBody>
      </p:sp>
      <p:pic>
        <p:nvPicPr>
          <p:cNvPr id="225303" name="Picture 33">
            <a:extLst>
              <a:ext uri="{FF2B5EF4-FFF2-40B4-BE49-F238E27FC236}">
                <a16:creationId xmlns="" xmlns:a16="http://schemas.microsoft.com/office/drawing/2014/main" id="{3422FE5C-12DC-4A60-9B21-C85DBE02DA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4887" b="5782"/>
          <a:stretch>
            <a:fillRect/>
          </a:stretch>
        </p:blipFill>
        <p:spPr bwMode="auto">
          <a:xfrm>
            <a:off x="1143000" y="96441"/>
            <a:ext cx="6903244" cy="4932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875920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5 CuadroTexto">
            <a:extLst>
              <a:ext uri="{FF2B5EF4-FFF2-40B4-BE49-F238E27FC236}">
                <a16:creationId xmlns="" xmlns:a16="http://schemas.microsoft.com/office/drawing/2014/main" id="{2D3239C6-0EF8-47D2-826B-FCB2BA7F319F}"/>
              </a:ext>
            </a:extLst>
          </p:cNvPr>
          <p:cNvSpPr txBox="1">
            <a:spLocks noChangeArrowheads="1"/>
          </p:cNvSpPr>
          <p:nvPr/>
        </p:nvSpPr>
        <p:spPr bwMode="auto">
          <a:xfrm>
            <a:off x="2627710" y="250031"/>
            <a:ext cx="4050506" cy="11541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Aft>
                <a:spcPct val="0"/>
              </a:spcAft>
              <a:buNone/>
            </a:pPr>
            <a:r>
              <a:rPr lang="es-ES" altLang="es-ES" sz="1500" b="1" dirty="0">
                <a:solidFill>
                  <a:srgbClr val="000066"/>
                </a:solidFill>
                <a:cs typeface="Arial" panose="020B0604020202020204" pitchFamily="34" charset="0"/>
              </a:rPr>
              <a:t>Recomendaciones para el uso de iPCSK9</a:t>
            </a:r>
          </a:p>
          <a:p>
            <a:pPr defTabSz="685800" eaLnBrk="0" fontAlgn="base" hangingPunct="0">
              <a:spcAft>
                <a:spcPct val="0"/>
              </a:spcAft>
            </a:pPr>
            <a:r>
              <a:rPr lang="es-ES" altLang="es-ES" sz="1500" dirty="0">
                <a:solidFill>
                  <a:srgbClr val="000066"/>
                </a:solidFill>
                <a:cs typeface="Arial" panose="020B0604020202020204" pitchFamily="34" charset="0"/>
              </a:rPr>
              <a:t>      Documento de posicionamiento de la SEA</a:t>
            </a:r>
          </a:p>
          <a:p>
            <a:pPr defTabSz="685800" eaLnBrk="0" fontAlgn="base" hangingPunct="0">
              <a:spcAft>
                <a:spcPct val="0"/>
              </a:spcAft>
            </a:pPr>
            <a:r>
              <a:rPr lang="es-ES" altLang="es-ES" sz="1500" dirty="0">
                <a:solidFill>
                  <a:srgbClr val="000066"/>
                </a:solidFill>
                <a:cs typeface="Arial" panose="020B0604020202020204" pitchFamily="34" charset="0"/>
              </a:rPr>
              <a:t>      Guías ESC/EAS</a:t>
            </a:r>
          </a:p>
          <a:p>
            <a:pPr defTabSz="685800" eaLnBrk="0" fontAlgn="base" hangingPunct="0">
              <a:spcAft>
                <a:spcPct val="0"/>
              </a:spcAft>
            </a:pPr>
            <a:r>
              <a:rPr lang="es-ES" altLang="es-ES" sz="1500" dirty="0">
                <a:solidFill>
                  <a:srgbClr val="000066"/>
                </a:solidFill>
                <a:cs typeface="Arial" panose="020B0604020202020204" pitchFamily="34" charset="0"/>
              </a:rPr>
              <a:t>      Actualizaciones NLA y AACE</a:t>
            </a:r>
          </a:p>
        </p:txBody>
      </p:sp>
      <p:pic>
        <p:nvPicPr>
          <p:cNvPr id="198659" name="Imagen 1">
            <a:extLst>
              <a:ext uri="{FF2B5EF4-FFF2-40B4-BE49-F238E27FC236}">
                <a16:creationId xmlns="" xmlns:a16="http://schemas.microsoft.com/office/drawing/2014/main" id="{75487072-9007-4CBC-A75B-10A0DB13E4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0432" t="29688" r="23631" b="17326"/>
          <a:stretch>
            <a:fillRect/>
          </a:stretch>
        </p:blipFill>
        <p:spPr bwMode="auto">
          <a:xfrm>
            <a:off x="4848226" y="1596629"/>
            <a:ext cx="2945606" cy="1569244"/>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198660" name="Picture 2" descr="C:\WINDOWS\TEMP\ds13.jpg">
            <a:extLst>
              <a:ext uri="{FF2B5EF4-FFF2-40B4-BE49-F238E27FC236}">
                <a16:creationId xmlns="" xmlns:a16="http://schemas.microsoft.com/office/drawing/2014/main" id="{9A62EB85-9F6D-4E84-85E8-8BAEC11846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721" t="5383" r="7471" b="19263"/>
          <a:stretch>
            <a:fillRect/>
          </a:stretch>
        </p:blipFill>
        <p:spPr bwMode="auto">
          <a:xfrm>
            <a:off x="1652587" y="1596629"/>
            <a:ext cx="2815829" cy="1569244"/>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198661" name="Picture 2" descr="C:\WINDOWS\TEMP\ds1.jpg">
            <a:extLst>
              <a:ext uri="{FF2B5EF4-FFF2-40B4-BE49-F238E27FC236}">
                <a16:creationId xmlns="" xmlns:a16="http://schemas.microsoft.com/office/drawing/2014/main" id="{82A3845D-BCA4-474E-B2E5-06C7C480C6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69664" t="40405" r="7249" b="39256"/>
          <a:stretch>
            <a:fillRect/>
          </a:stretch>
        </p:blipFill>
        <p:spPr bwMode="auto">
          <a:xfrm>
            <a:off x="4843463" y="3261123"/>
            <a:ext cx="2956322" cy="1740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8662" name="Picture 2">
            <a:extLst>
              <a:ext uri="{FF2B5EF4-FFF2-40B4-BE49-F238E27FC236}">
                <a16:creationId xmlns="" xmlns:a16="http://schemas.microsoft.com/office/drawing/2014/main" id="{4A973E36-7B41-4EAF-86E8-8674C8BC90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13435" t="18980" r="45541" b="44774"/>
          <a:stretch>
            <a:fillRect/>
          </a:stretch>
        </p:blipFill>
        <p:spPr bwMode="auto">
          <a:xfrm>
            <a:off x="1601391" y="3261123"/>
            <a:ext cx="2927747" cy="1740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7749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682" name="Imatge 1">
            <a:extLst>
              <a:ext uri="{FF2B5EF4-FFF2-40B4-BE49-F238E27FC236}">
                <a16:creationId xmlns="" xmlns:a16="http://schemas.microsoft.com/office/drawing/2014/main" id="{E6C886CC-E2F3-49A3-A3AB-421F633DA9E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1119" y="1113235"/>
            <a:ext cx="6474619" cy="2970609"/>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5635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99D8CB61-1FCD-4B2A-A438-8D06D2DF5CAD}"/>
              </a:ext>
            </a:extLst>
          </p:cNvPr>
          <p:cNvSpPr/>
          <p:nvPr/>
        </p:nvSpPr>
        <p:spPr>
          <a:xfrm>
            <a:off x="1162050" y="122635"/>
            <a:ext cx="6825854" cy="461665"/>
          </a:xfrm>
          <a:prstGeom prst="rect">
            <a:avLst/>
          </a:prstGeom>
          <a:solidFill>
            <a:schemeClr val="bg1"/>
          </a:solidFill>
          <a:ln>
            <a:noFill/>
          </a:ln>
          <a:effectLst/>
        </p:spPr>
        <p:style>
          <a:lnRef idx="2">
            <a:schemeClr val="accent1"/>
          </a:lnRef>
          <a:fillRef idx="1">
            <a:schemeClr val="lt1"/>
          </a:fillRef>
          <a:effectRef idx="0">
            <a:schemeClr val="accent1"/>
          </a:effectRef>
          <a:fontRef idx="minor">
            <a:schemeClr val="dk1"/>
          </a:fontRef>
        </p:style>
        <p:txBody>
          <a:bodyPr>
            <a:spAutoFit/>
          </a:bodyPr>
          <a:lstStyle/>
          <a:p>
            <a:pPr algn="ctr" defTabSz="685800" eaLnBrk="0" fontAlgn="base" hangingPunct="0">
              <a:spcBef>
                <a:spcPct val="0"/>
              </a:spcBef>
              <a:spcAft>
                <a:spcPct val="0"/>
              </a:spcAft>
              <a:defRPr/>
            </a:pPr>
            <a:r>
              <a:rPr lang="en-US" sz="1200" b="1" dirty="0">
                <a:solidFill>
                  <a:prstClr val="black"/>
                </a:solidFill>
                <a:latin typeface="Comic Sans MS" panose="030F0702030302020204" pitchFamily="66" charset="0"/>
              </a:rPr>
              <a:t>American Association of Clinical Endocrinologists and </a:t>
            </a:r>
            <a:r>
              <a:rPr lang="ca-ES" sz="1200" b="1" dirty="0">
                <a:solidFill>
                  <a:prstClr val="black"/>
                </a:solidFill>
                <a:latin typeface="Comic Sans MS" panose="030F0702030302020204" pitchFamily="66" charset="0"/>
              </a:rPr>
              <a:t>American </a:t>
            </a:r>
            <a:r>
              <a:rPr lang="ca-ES" sz="1200" b="1" dirty="0" err="1">
                <a:solidFill>
                  <a:prstClr val="black"/>
                </a:solidFill>
                <a:latin typeface="Comic Sans MS" panose="030F0702030302020204" pitchFamily="66" charset="0"/>
              </a:rPr>
              <a:t>College</a:t>
            </a:r>
            <a:r>
              <a:rPr lang="ca-ES" sz="1200" b="1" dirty="0">
                <a:solidFill>
                  <a:prstClr val="black"/>
                </a:solidFill>
                <a:latin typeface="Comic Sans MS" panose="030F0702030302020204" pitchFamily="66" charset="0"/>
              </a:rPr>
              <a:t> of </a:t>
            </a:r>
            <a:r>
              <a:rPr lang="ca-ES" sz="1200" b="1" dirty="0" err="1">
                <a:solidFill>
                  <a:prstClr val="black"/>
                </a:solidFill>
                <a:latin typeface="Comic Sans MS" panose="030F0702030302020204" pitchFamily="66" charset="0"/>
              </a:rPr>
              <a:t>Endocrinology</a:t>
            </a:r>
            <a:r>
              <a:rPr lang="ca-ES" sz="1200" b="1" dirty="0">
                <a:solidFill>
                  <a:prstClr val="black"/>
                </a:solidFill>
                <a:latin typeface="Comic Sans MS" panose="030F0702030302020204" pitchFamily="66" charset="0"/>
              </a:rPr>
              <a:t> </a:t>
            </a:r>
            <a:r>
              <a:rPr lang="en-US" sz="1200" b="1" dirty="0">
                <a:solidFill>
                  <a:prstClr val="black"/>
                </a:solidFill>
                <a:latin typeface="Comic Sans MS" panose="030F0702030302020204" pitchFamily="66" charset="0"/>
              </a:rPr>
              <a:t>Guidelines for Management of Dyslipidemia and Prevention of Cardiovascular Disease </a:t>
            </a:r>
            <a:endParaRPr lang="ca-ES" sz="1200" dirty="0">
              <a:solidFill>
                <a:prstClr val="black"/>
              </a:solidFill>
              <a:latin typeface="Comic Sans MS" panose="030F0702030302020204" pitchFamily="66" charset="0"/>
            </a:endParaRPr>
          </a:p>
        </p:txBody>
      </p:sp>
      <p:sp>
        <p:nvSpPr>
          <p:cNvPr id="200707" name="Rectangle 5">
            <a:extLst>
              <a:ext uri="{FF2B5EF4-FFF2-40B4-BE49-F238E27FC236}">
                <a16:creationId xmlns="" xmlns:a16="http://schemas.microsoft.com/office/drawing/2014/main" id="{B84D1693-52E9-4E3C-931F-3285DD8BEF53}"/>
              </a:ext>
            </a:extLst>
          </p:cNvPr>
          <p:cNvSpPr>
            <a:spLocks noChangeArrowheads="1"/>
          </p:cNvSpPr>
          <p:nvPr/>
        </p:nvSpPr>
        <p:spPr bwMode="auto">
          <a:xfrm>
            <a:off x="4491038" y="4752975"/>
            <a:ext cx="3429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685800" eaLnBrk="0" fontAlgn="base" hangingPunct="0">
              <a:spcBef>
                <a:spcPct val="0"/>
              </a:spcBef>
              <a:spcAft>
                <a:spcPct val="0"/>
              </a:spcAft>
              <a:buNone/>
            </a:pPr>
            <a:r>
              <a:rPr lang="en-US" altLang="es-ES" sz="900" i="1">
                <a:solidFill>
                  <a:srgbClr val="002060"/>
                </a:solidFill>
                <a:latin typeface="Arial" panose="020B0604020202020204" pitchFamily="34" charset="0"/>
                <a:cs typeface="Arial" panose="020B0604020202020204" pitchFamily="34" charset="0"/>
              </a:rPr>
              <a:t>Jellinger PS, et al. Endocr Pract. 2017;23(Suppl.2):1-87</a:t>
            </a:r>
          </a:p>
          <a:p>
            <a:pPr algn="r" defTabSz="685800" eaLnBrk="0" fontAlgn="base" hangingPunct="0">
              <a:spcBef>
                <a:spcPct val="0"/>
              </a:spcBef>
              <a:spcAft>
                <a:spcPct val="0"/>
              </a:spcAft>
              <a:buNone/>
            </a:pPr>
            <a:r>
              <a:rPr lang="en-US" altLang="es-ES" sz="900" i="1">
                <a:solidFill>
                  <a:srgbClr val="002060"/>
                </a:solidFill>
                <a:latin typeface="Arial" panose="020B0604020202020204" pitchFamily="34" charset="0"/>
                <a:cs typeface="Arial" panose="020B0604020202020204" pitchFamily="34" charset="0"/>
              </a:rPr>
              <a:t>Garber Aj et al. </a:t>
            </a:r>
            <a:r>
              <a:rPr lang="es-ES" altLang="es-ES" sz="900" i="1">
                <a:solidFill>
                  <a:srgbClr val="002060"/>
                </a:solidFill>
                <a:latin typeface="Arial" panose="020B0604020202020204" pitchFamily="34" charset="0"/>
                <a:cs typeface="Arial" panose="020B0604020202020204" pitchFamily="34" charset="0"/>
              </a:rPr>
              <a:t>Endocr Pract. 2018 Jan;24(1):91-120</a:t>
            </a:r>
            <a:endParaRPr lang="ca-ES" altLang="es-ES" sz="900" i="1">
              <a:solidFill>
                <a:srgbClr val="002060"/>
              </a:solidFill>
              <a:latin typeface="Arial" panose="020B0604020202020204" pitchFamily="34" charset="0"/>
              <a:cs typeface="Arial" panose="020B0604020202020204" pitchFamily="34" charset="0"/>
            </a:endParaRPr>
          </a:p>
        </p:txBody>
      </p:sp>
      <p:pic>
        <p:nvPicPr>
          <p:cNvPr id="200708" name="Imagen 6">
            <a:extLst>
              <a:ext uri="{FF2B5EF4-FFF2-40B4-BE49-F238E27FC236}">
                <a16:creationId xmlns="" xmlns:a16="http://schemas.microsoft.com/office/drawing/2014/main" id="{8EAFE779-AA0A-4D0D-B701-140304B6A654}"/>
              </a:ext>
            </a:extLst>
          </p:cNvPr>
          <p:cNvPicPr>
            <a:picLocks noChangeAspect="1"/>
          </p:cNvPicPr>
          <p:nvPr/>
        </p:nvPicPr>
        <p:blipFill>
          <a:blip r:embed="rId2">
            <a:extLst>
              <a:ext uri="{28A0092B-C50C-407E-A947-70E740481C1C}">
                <a14:useLocalDpi xmlns:a14="http://schemas.microsoft.com/office/drawing/2010/main" val="0"/>
              </a:ext>
            </a:extLst>
          </a:blip>
          <a:srcRect b="7863"/>
          <a:stretch>
            <a:fillRect/>
          </a:stretch>
        </p:blipFill>
        <p:spPr bwMode="auto">
          <a:xfrm>
            <a:off x="1656160" y="627460"/>
            <a:ext cx="5778103" cy="3993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5475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Título 1">
            <a:extLst>
              <a:ext uri="{FF2B5EF4-FFF2-40B4-BE49-F238E27FC236}">
                <a16:creationId xmlns="" xmlns:a16="http://schemas.microsoft.com/office/drawing/2014/main" id="{CAB58EA5-0B2F-4E9D-944F-C91C7ADFE53E}"/>
              </a:ext>
            </a:extLst>
          </p:cNvPr>
          <p:cNvSpPr>
            <a:spLocks noGrp="1"/>
          </p:cNvSpPr>
          <p:nvPr>
            <p:ph type="title"/>
          </p:nvPr>
        </p:nvSpPr>
        <p:spPr>
          <a:xfrm>
            <a:off x="1639491" y="304800"/>
            <a:ext cx="5956697" cy="531019"/>
          </a:xfrm>
          <a:solidFill>
            <a:srgbClr val="0070C0"/>
          </a:solidFill>
          <a:ln>
            <a:solidFill>
              <a:srgbClr val="0000CC"/>
            </a:solidFill>
          </a:ln>
        </p:spPr>
        <p:txBody>
          <a:bodyPr vert="horz" wrap="square" lIns="68580" tIns="34290" rIns="68580" bIns="34290" numCol="1" anchor="ctr" anchorCtr="0" compatLnSpc="1">
            <a:prstTxWarp prst="textNoShape">
              <a:avLst/>
            </a:prstTxWarp>
          </a:bodyPr>
          <a:lstStyle/>
          <a:p>
            <a:pPr>
              <a:defRPr/>
            </a:pPr>
            <a:r>
              <a:rPr altLang="es-ES" sz="1500" b="1" kern="1200" dirty="0">
                <a:solidFill>
                  <a:schemeClr val="bg1"/>
                </a:solidFill>
                <a:latin typeface="+mj-lt"/>
                <a:ea typeface="MS PGothic" panose="020B0600070205080204" pitchFamily="34" charset="-128"/>
                <a:cs typeface="Arial" panose="020B0604020202020204" pitchFamily="34" charset="0"/>
              </a:rPr>
              <a:t>Control de la hipercolesterolemia en pacientes de alto riesgo cardiovascular </a:t>
            </a:r>
            <a:r>
              <a:rPr lang="en-US" altLang="es-ES" sz="1500" b="1" kern="1200" dirty="0" err="1">
                <a:solidFill>
                  <a:schemeClr val="bg1"/>
                </a:solidFill>
                <a:latin typeface="+mj-lt"/>
                <a:ea typeface="MS PGothic" panose="020B0600070205080204" pitchFamily="34" charset="-128"/>
                <a:cs typeface="Arial" panose="020B0604020202020204" pitchFamily="34" charset="0"/>
              </a:rPr>
              <a:t>en</a:t>
            </a:r>
            <a:r>
              <a:rPr lang="en-US" altLang="es-ES" sz="1500" b="1" kern="1200" dirty="0">
                <a:solidFill>
                  <a:schemeClr val="bg1"/>
                </a:solidFill>
                <a:latin typeface="+mj-lt"/>
                <a:ea typeface="MS PGothic" panose="020B0600070205080204" pitchFamily="34" charset="-128"/>
                <a:cs typeface="Arial" panose="020B0604020202020204" pitchFamily="34" charset="0"/>
              </a:rPr>
              <a:t> </a:t>
            </a:r>
            <a:r>
              <a:rPr lang="en-US" altLang="es-ES" sz="1500" b="1" kern="1200" dirty="0" err="1">
                <a:solidFill>
                  <a:schemeClr val="bg1"/>
                </a:solidFill>
                <a:latin typeface="+mj-lt"/>
                <a:ea typeface="MS PGothic" panose="020B0600070205080204" pitchFamily="34" charset="-128"/>
                <a:cs typeface="Arial" panose="020B0604020202020204" pitchFamily="34" charset="0"/>
              </a:rPr>
              <a:t>España</a:t>
            </a:r>
            <a:endParaRPr altLang="es-ES" sz="1500" b="1" kern="1200" dirty="0">
              <a:solidFill>
                <a:schemeClr val="bg1"/>
              </a:solidFill>
              <a:latin typeface="+mj-lt"/>
              <a:ea typeface="MS PGothic" panose="020B0600070205080204" pitchFamily="34" charset="-128"/>
              <a:cs typeface="Arial" panose="020B0604020202020204" pitchFamily="34" charset="0"/>
            </a:endParaRPr>
          </a:p>
        </p:txBody>
      </p:sp>
      <p:pic>
        <p:nvPicPr>
          <p:cNvPr id="201731" name="1 Gráfico">
            <a:extLst>
              <a:ext uri="{FF2B5EF4-FFF2-40B4-BE49-F238E27FC236}">
                <a16:creationId xmlns="" xmlns:a16="http://schemas.microsoft.com/office/drawing/2014/main" id="{2E158D51-CA3B-4990-9101-30F9AA0A2BF6}"/>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0663" y="1160860"/>
            <a:ext cx="6107906" cy="3356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ángulo 12">
            <a:extLst>
              <a:ext uri="{FF2B5EF4-FFF2-40B4-BE49-F238E27FC236}">
                <a16:creationId xmlns="" xmlns:a16="http://schemas.microsoft.com/office/drawing/2014/main" id="{7325D81A-B037-4345-B27B-A33D01641031}"/>
              </a:ext>
            </a:extLst>
          </p:cNvPr>
          <p:cNvSpPr/>
          <p:nvPr/>
        </p:nvSpPr>
        <p:spPr>
          <a:xfrm>
            <a:off x="1980010" y="1600200"/>
            <a:ext cx="5500688" cy="1187054"/>
          </a:xfrm>
          <a:prstGeom prst="rect">
            <a:avLst/>
          </a:prstGeom>
          <a:solidFill>
            <a:srgbClr val="6650E8">
              <a:alpha val="43922"/>
            </a:srgbClr>
          </a:solidFill>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anchor="ctr"/>
          <a:lstStyle/>
          <a:p>
            <a:pPr algn="ctr" defTabSz="685800" eaLnBrk="0" hangingPunct="0">
              <a:defRPr/>
            </a:pPr>
            <a:r>
              <a:rPr lang="es-ES" b="1" dirty="0">
                <a:solidFill>
                  <a:prstClr val="white"/>
                </a:solidFill>
                <a:latin typeface="Calibri"/>
              </a:rPr>
              <a:t>LDL &gt; 100      65%</a:t>
            </a:r>
          </a:p>
        </p:txBody>
      </p:sp>
      <p:sp>
        <p:nvSpPr>
          <p:cNvPr id="14" name="Rectángulo 13">
            <a:extLst>
              <a:ext uri="{FF2B5EF4-FFF2-40B4-BE49-F238E27FC236}">
                <a16:creationId xmlns="" xmlns:a16="http://schemas.microsoft.com/office/drawing/2014/main" id="{E12F5A53-8337-4C88-9497-B87A8380CA66}"/>
              </a:ext>
            </a:extLst>
          </p:cNvPr>
          <p:cNvSpPr/>
          <p:nvPr/>
        </p:nvSpPr>
        <p:spPr>
          <a:xfrm>
            <a:off x="1980010" y="1590675"/>
            <a:ext cx="5500688" cy="1683544"/>
          </a:xfrm>
          <a:prstGeom prst="rect">
            <a:avLst/>
          </a:prstGeom>
          <a:solidFill>
            <a:srgbClr val="FFFF00">
              <a:alpha val="44000"/>
            </a:srgbClr>
          </a:solidFill>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anchor="ctr"/>
          <a:lstStyle/>
          <a:p>
            <a:pPr algn="ctr" defTabSz="685800" eaLnBrk="0" hangingPunct="0">
              <a:defRPr/>
            </a:pPr>
            <a:r>
              <a:rPr lang="es-ES" b="1" dirty="0">
                <a:solidFill>
                  <a:srgbClr val="C00000"/>
                </a:solidFill>
                <a:latin typeface="Calibri"/>
              </a:rPr>
              <a:t>LDL &gt; 70      85%</a:t>
            </a:r>
          </a:p>
        </p:txBody>
      </p:sp>
      <p:sp>
        <p:nvSpPr>
          <p:cNvPr id="201734" name="6 CuadroTexto">
            <a:extLst>
              <a:ext uri="{FF2B5EF4-FFF2-40B4-BE49-F238E27FC236}">
                <a16:creationId xmlns="" xmlns:a16="http://schemas.microsoft.com/office/drawing/2014/main" id="{AEBA16FA-D49D-4C3E-9D0B-09D7057679FC}"/>
              </a:ext>
            </a:extLst>
          </p:cNvPr>
          <p:cNvSpPr txBox="1">
            <a:spLocks noChangeArrowheads="1"/>
          </p:cNvSpPr>
          <p:nvPr/>
        </p:nvSpPr>
        <p:spPr bwMode="auto">
          <a:xfrm>
            <a:off x="4797028" y="4787504"/>
            <a:ext cx="3051572" cy="230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defTabSz="685800" fontAlgn="base">
              <a:spcBef>
                <a:spcPct val="0"/>
              </a:spcBef>
              <a:spcAft>
                <a:spcPct val="0"/>
              </a:spcAft>
            </a:pPr>
            <a:r>
              <a:rPr lang="es-ES" altLang="es-ES" sz="1050" i="1">
                <a:solidFill>
                  <a:srgbClr val="000066"/>
                </a:solidFill>
              </a:rPr>
              <a:t>de la Sierra A et al. Adv Ther 2015;32:944-61</a:t>
            </a:r>
          </a:p>
        </p:txBody>
      </p:sp>
    </p:spTree>
    <p:extLst>
      <p:ext uri="{BB962C8B-B14F-4D97-AF65-F5344CB8AC3E}">
        <p14:creationId xmlns:p14="http://schemas.microsoft.com/office/powerpoint/2010/main" val="3852521506"/>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3778" name="Título 1">
            <a:extLst>
              <a:ext uri="{FF2B5EF4-FFF2-40B4-BE49-F238E27FC236}">
                <a16:creationId xmlns="" xmlns:a16="http://schemas.microsoft.com/office/drawing/2014/main" id="{578B9CC0-1FC1-4B9C-B2AF-ED517B970ACB}"/>
              </a:ext>
            </a:extLst>
          </p:cNvPr>
          <p:cNvSpPr>
            <a:spLocks noGrp="1"/>
          </p:cNvSpPr>
          <p:nvPr>
            <p:ph type="title"/>
          </p:nvPr>
        </p:nvSpPr>
        <p:spPr>
          <a:xfrm>
            <a:off x="1477566" y="141685"/>
            <a:ext cx="6172200" cy="594122"/>
          </a:xfrm>
          <a:solidFill>
            <a:srgbClr val="0070C0"/>
          </a:solidFill>
          <a:ln>
            <a:solidFill>
              <a:srgbClr val="0000CC"/>
            </a:solidFill>
            <a:miter lim="800000"/>
            <a:headEnd/>
            <a:tailEnd/>
          </a:ln>
        </p:spPr>
        <p:txBody>
          <a:bodyPr/>
          <a:lstStyle/>
          <a:p>
            <a:r>
              <a:rPr lang="es-ES" altLang="es-ES" sz="1500" b="1">
                <a:solidFill>
                  <a:schemeClr val="bg1"/>
                </a:solidFill>
                <a:latin typeface="Arial" panose="020B0604020202020204" pitchFamily="34" charset="0"/>
                <a:ea typeface="MS PGothic" panose="020B0600070205080204" pitchFamily="34" charset="-128"/>
                <a:cs typeface="Arial" panose="020B0604020202020204" pitchFamily="34" charset="0"/>
              </a:rPr>
              <a:t>Tratamiento y control de la </a:t>
            </a:r>
            <a:r>
              <a:rPr lang="en-US" altLang="es-ES" sz="1500" b="1">
                <a:solidFill>
                  <a:schemeClr val="bg1"/>
                </a:solidFill>
                <a:latin typeface="Arial" panose="020B0604020202020204" pitchFamily="34" charset="0"/>
                <a:ea typeface="MS PGothic" panose="020B0600070205080204" pitchFamily="34" charset="-128"/>
                <a:cs typeface="Arial" panose="020B0604020202020204" pitchFamily="34" charset="0"/>
              </a:rPr>
              <a:t>hipercolesterolemia en los pacientes con hipercolesterolemia familiar en España</a:t>
            </a:r>
            <a:r>
              <a:rPr lang="es-ES" altLang="es-ES" sz="1500" b="1">
                <a:solidFill>
                  <a:schemeClr val="bg1"/>
                </a:solidFill>
                <a:latin typeface="Arial" panose="020B0604020202020204" pitchFamily="34" charset="0"/>
                <a:ea typeface="MS PGothic" panose="020B0600070205080204" pitchFamily="34" charset="-128"/>
                <a:cs typeface="Arial" panose="020B0604020202020204" pitchFamily="34" charset="0"/>
              </a:rPr>
              <a:t> </a:t>
            </a:r>
          </a:p>
        </p:txBody>
      </p:sp>
      <p:graphicFrame>
        <p:nvGraphicFramePr>
          <p:cNvPr id="203779" name="Gráfico 5">
            <a:extLst>
              <a:ext uri="{FF2B5EF4-FFF2-40B4-BE49-F238E27FC236}">
                <a16:creationId xmlns="" xmlns:a16="http://schemas.microsoft.com/office/drawing/2014/main" id="{9BF692C9-04D3-4904-9879-053926CC7804}"/>
              </a:ext>
            </a:extLst>
          </p:cNvPr>
          <p:cNvGraphicFramePr>
            <a:graphicFrameLocks/>
          </p:cNvGraphicFramePr>
          <p:nvPr/>
        </p:nvGraphicFramePr>
        <p:xfrm>
          <a:off x="1383507" y="869157"/>
          <a:ext cx="6403181" cy="4027885"/>
        </p:xfrm>
        <a:graphic>
          <a:graphicData uri="http://schemas.openxmlformats.org/presentationml/2006/ole">
            <mc:AlternateContent xmlns:mc="http://schemas.openxmlformats.org/markup-compatibility/2006">
              <mc:Choice xmlns:v="urn:schemas-microsoft-com:vml" Requires="v">
                <p:oleObj spid="_x0000_s62469" name="Gráfico" r:id="rId3" imgW="8547333" imgH="5377138" progId="Excel.Chart.8">
                  <p:embed/>
                </p:oleObj>
              </mc:Choice>
              <mc:Fallback>
                <p:oleObj name="Gráfico" r:id="rId3" imgW="8547333" imgH="5377138" progId="Excel.Chart.8">
                  <p:embed/>
                  <p:pic>
                    <p:nvPicPr>
                      <p:cNvPr id="203779" name="Gráfico 5">
                        <a:extLst>
                          <a:ext uri="{FF2B5EF4-FFF2-40B4-BE49-F238E27FC236}">
                            <a16:creationId xmlns="" xmlns:a16="http://schemas.microsoft.com/office/drawing/2014/main" id="{9BF692C9-04D3-4904-9879-053926CC7804}"/>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83507" y="869157"/>
                        <a:ext cx="6403181" cy="402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3780" name="4 CuadroTexto">
            <a:extLst>
              <a:ext uri="{FF2B5EF4-FFF2-40B4-BE49-F238E27FC236}">
                <a16:creationId xmlns="" xmlns:a16="http://schemas.microsoft.com/office/drawing/2014/main" id="{A18F5481-8D9C-40E5-A822-2D4D312BC26C}"/>
              </a:ext>
            </a:extLst>
          </p:cNvPr>
          <p:cNvSpPr txBox="1">
            <a:spLocks noChangeArrowheads="1"/>
          </p:cNvSpPr>
          <p:nvPr/>
        </p:nvSpPr>
        <p:spPr bwMode="auto">
          <a:xfrm>
            <a:off x="4923235" y="4893469"/>
            <a:ext cx="305157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defTabSz="685800" fontAlgn="base">
              <a:spcBef>
                <a:spcPct val="0"/>
              </a:spcBef>
              <a:spcAft>
                <a:spcPct val="0"/>
              </a:spcAft>
              <a:buNone/>
            </a:pPr>
            <a:r>
              <a:rPr lang="es-ES" altLang="es-ES" sz="1050" i="1">
                <a:solidFill>
                  <a:srgbClr val="000066"/>
                </a:solidFill>
                <a:latin typeface="Arial" panose="020B0604020202020204" pitchFamily="34" charset="0"/>
                <a:cs typeface="Arial" panose="020B0604020202020204" pitchFamily="34" charset="0"/>
              </a:rPr>
              <a:t>de la Sierra A et al. Adv Ther 2015;32:944-61</a:t>
            </a:r>
          </a:p>
        </p:txBody>
      </p:sp>
    </p:spTree>
    <p:extLst>
      <p:ext uri="{BB962C8B-B14F-4D97-AF65-F5344CB8AC3E}">
        <p14:creationId xmlns:p14="http://schemas.microsoft.com/office/powerpoint/2010/main" val="856535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Text Box 12">
            <a:extLst>
              <a:ext uri="{FF2B5EF4-FFF2-40B4-BE49-F238E27FC236}">
                <a16:creationId xmlns="" xmlns:a16="http://schemas.microsoft.com/office/drawing/2014/main" id="{056ADFFB-5508-494D-9A67-ADC775F567E6}"/>
              </a:ext>
            </a:extLst>
          </p:cNvPr>
          <p:cNvSpPr txBox="1">
            <a:spLocks noChangeArrowheads="1"/>
          </p:cNvSpPr>
          <p:nvPr/>
        </p:nvSpPr>
        <p:spPr bwMode="auto">
          <a:xfrm>
            <a:off x="3024188" y="1846660"/>
            <a:ext cx="734616" cy="618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lnSpc>
                <a:spcPct val="85000"/>
              </a:lnSpc>
              <a:spcBef>
                <a:spcPct val="0"/>
              </a:spcBef>
              <a:spcAft>
                <a:spcPct val="0"/>
              </a:spcAft>
              <a:buNone/>
            </a:pPr>
            <a:r>
              <a:rPr lang="en-ZA" altLang="en-US" sz="1050" b="1">
                <a:solidFill>
                  <a:srgbClr val="0000CC"/>
                </a:solidFill>
                <a:ea typeface="BatangChe" panose="020B0503020000020004" pitchFamily="49" charset="-127"/>
                <a:cs typeface="Arial" panose="020B0604020202020204" pitchFamily="34" charset="0"/>
              </a:rPr>
              <a:t>Fuera de objetivo/ intoleran</a:t>
            </a:r>
            <a:r>
              <a:rPr lang="en-US" altLang="en-US" sz="1050" b="1">
                <a:solidFill>
                  <a:srgbClr val="0000CC"/>
                </a:solidFill>
                <a:ea typeface="BatangChe" panose="020B0503020000020004" pitchFamily="49" charset="-127"/>
                <a:cs typeface="Arial" panose="020B0604020202020204" pitchFamily="34" charset="0"/>
              </a:rPr>
              <a:t>cia</a:t>
            </a:r>
          </a:p>
        </p:txBody>
      </p:sp>
      <p:sp>
        <p:nvSpPr>
          <p:cNvPr id="204803" name="Line 23">
            <a:extLst>
              <a:ext uri="{FF2B5EF4-FFF2-40B4-BE49-F238E27FC236}">
                <a16:creationId xmlns="" xmlns:a16="http://schemas.microsoft.com/office/drawing/2014/main" id="{BB797422-2622-46DB-8336-F36DCCADC8C5}"/>
              </a:ext>
            </a:extLst>
          </p:cNvPr>
          <p:cNvSpPr>
            <a:spLocks noChangeShapeType="1"/>
          </p:cNvSpPr>
          <p:nvPr/>
        </p:nvSpPr>
        <p:spPr bwMode="auto">
          <a:xfrm>
            <a:off x="3802856" y="1788319"/>
            <a:ext cx="0" cy="559594"/>
          </a:xfrm>
          <a:prstGeom prst="line">
            <a:avLst/>
          </a:prstGeom>
          <a:noFill/>
          <a:ln w="28575">
            <a:solidFill>
              <a:srgbClr val="0822E6"/>
            </a:solidFill>
            <a:round/>
            <a:headEnd/>
            <a:tailEnd type="triangle" w="med" len="med"/>
          </a:ln>
          <a:extLst>
            <a:ext uri="{909E8E84-426E-40DD-AFC4-6F175D3DCCD1}">
              <a14:hiddenFill xmlns:a14="http://schemas.microsoft.com/office/drawing/2010/main">
                <a:noFill/>
              </a14:hiddenFill>
            </a:ext>
          </a:extLst>
        </p:spPr>
        <p:txBody>
          <a:bodyPr lIns="68568" tIns="34284" rIns="68568" bIns="34284"/>
          <a:lstStyle/>
          <a:p>
            <a:pPr defTabSz="685800" eaLnBrk="0" fontAlgn="base" hangingPunct="0">
              <a:spcBef>
                <a:spcPct val="0"/>
              </a:spcBef>
              <a:spcAft>
                <a:spcPct val="0"/>
              </a:spcAft>
            </a:pPr>
            <a:endParaRPr lang="es-ES" sz="1350">
              <a:solidFill>
                <a:prstClr val="black"/>
              </a:solidFill>
              <a:latin typeface="Arial" panose="020B0604020202020204" pitchFamily="34" charset="0"/>
              <a:cs typeface="Arial" panose="020B0604020202020204" pitchFamily="34" charset="0"/>
            </a:endParaRPr>
          </a:p>
        </p:txBody>
      </p:sp>
      <p:sp>
        <p:nvSpPr>
          <p:cNvPr id="204804" name="Line 24">
            <a:extLst>
              <a:ext uri="{FF2B5EF4-FFF2-40B4-BE49-F238E27FC236}">
                <a16:creationId xmlns="" xmlns:a16="http://schemas.microsoft.com/office/drawing/2014/main" id="{8CFF5542-E6CD-4FBD-AB84-CD5B293BC8EB}"/>
              </a:ext>
            </a:extLst>
          </p:cNvPr>
          <p:cNvSpPr>
            <a:spLocks noChangeShapeType="1"/>
          </p:cNvSpPr>
          <p:nvPr/>
        </p:nvSpPr>
        <p:spPr bwMode="auto">
          <a:xfrm>
            <a:off x="3807619" y="2616994"/>
            <a:ext cx="0" cy="506016"/>
          </a:xfrm>
          <a:prstGeom prst="line">
            <a:avLst/>
          </a:prstGeom>
          <a:noFill/>
          <a:ln w="28575">
            <a:solidFill>
              <a:srgbClr val="0822E6"/>
            </a:solidFill>
            <a:round/>
            <a:headEnd/>
            <a:tailEnd type="triangle" w="med" len="med"/>
          </a:ln>
          <a:extLst>
            <a:ext uri="{909E8E84-426E-40DD-AFC4-6F175D3DCCD1}">
              <a14:hiddenFill xmlns:a14="http://schemas.microsoft.com/office/drawing/2010/main">
                <a:noFill/>
              </a14:hiddenFill>
            </a:ext>
          </a:extLst>
        </p:spPr>
        <p:txBody>
          <a:bodyPr lIns="68568" tIns="34284" rIns="68568" bIns="34284"/>
          <a:lstStyle/>
          <a:p>
            <a:pPr defTabSz="685800" eaLnBrk="0" fontAlgn="base" hangingPunct="0">
              <a:spcBef>
                <a:spcPct val="0"/>
              </a:spcBef>
              <a:spcAft>
                <a:spcPct val="0"/>
              </a:spcAft>
            </a:pPr>
            <a:endParaRPr lang="es-ES" sz="1350">
              <a:solidFill>
                <a:prstClr val="black"/>
              </a:solidFill>
              <a:latin typeface="Arial" panose="020B0604020202020204" pitchFamily="34" charset="0"/>
              <a:cs typeface="Arial" panose="020B0604020202020204" pitchFamily="34" charset="0"/>
            </a:endParaRPr>
          </a:p>
        </p:txBody>
      </p:sp>
      <p:sp>
        <p:nvSpPr>
          <p:cNvPr id="204805" name="Line 25">
            <a:extLst>
              <a:ext uri="{FF2B5EF4-FFF2-40B4-BE49-F238E27FC236}">
                <a16:creationId xmlns="" xmlns:a16="http://schemas.microsoft.com/office/drawing/2014/main" id="{3261C973-E4FA-4DF2-98CD-F0D168DF9001}"/>
              </a:ext>
            </a:extLst>
          </p:cNvPr>
          <p:cNvSpPr>
            <a:spLocks noChangeShapeType="1"/>
          </p:cNvSpPr>
          <p:nvPr/>
        </p:nvSpPr>
        <p:spPr bwMode="auto">
          <a:xfrm>
            <a:off x="3802856" y="3426619"/>
            <a:ext cx="0" cy="506016"/>
          </a:xfrm>
          <a:prstGeom prst="line">
            <a:avLst/>
          </a:prstGeom>
          <a:noFill/>
          <a:ln w="28575">
            <a:solidFill>
              <a:srgbClr val="0822E6"/>
            </a:solidFill>
            <a:round/>
            <a:headEnd/>
            <a:tailEnd type="triangle" w="med" len="med"/>
          </a:ln>
          <a:extLst>
            <a:ext uri="{909E8E84-426E-40DD-AFC4-6F175D3DCCD1}">
              <a14:hiddenFill xmlns:a14="http://schemas.microsoft.com/office/drawing/2010/main">
                <a:noFill/>
              </a14:hiddenFill>
            </a:ext>
          </a:extLst>
        </p:spPr>
        <p:txBody>
          <a:bodyPr lIns="68568" tIns="34284" rIns="68568" bIns="34284"/>
          <a:lstStyle/>
          <a:p>
            <a:pPr defTabSz="685800" eaLnBrk="0" fontAlgn="base" hangingPunct="0">
              <a:spcBef>
                <a:spcPct val="0"/>
              </a:spcBef>
              <a:spcAft>
                <a:spcPct val="0"/>
              </a:spcAft>
            </a:pPr>
            <a:endParaRPr lang="es-ES" sz="1350">
              <a:solidFill>
                <a:prstClr val="black"/>
              </a:solidFill>
              <a:latin typeface="Arial" panose="020B0604020202020204" pitchFamily="34" charset="0"/>
              <a:cs typeface="Arial" panose="020B0604020202020204" pitchFamily="34" charset="0"/>
            </a:endParaRPr>
          </a:p>
        </p:txBody>
      </p:sp>
      <p:sp>
        <p:nvSpPr>
          <p:cNvPr id="204806" name="Text Box 13">
            <a:extLst>
              <a:ext uri="{FF2B5EF4-FFF2-40B4-BE49-F238E27FC236}">
                <a16:creationId xmlns="" xmlns:a16="http://schemas.microsoft.com/office/drawing/2014/main" id="{1D3D3A2C-A63A-4AE1-BB60-C4D71407C6A4}"/>
              </a:ext>
            </a:extLst>
          </p:cNvPr>
          <p:cNvSpPr txBox="1">
            <a:spLocks noChangeArrowheads="1"/>
          </p:cNvSpPr>
          <p:nvPr/>
        </p:nvSpPr>
        <p:spPr bwMode="auto">
          <a:xfrm>
            <a:off x="3373041" y="2352675"/>
            <a:ext cx="860822" cy="245824"/>
          </a:xfrm>
          <a:prstGeom prst="rect">
            <a:avLst/>
          </a:prstGeom>
          <a:solidFill>
            <a:srgbClr val="00FFFF"/>
          </a:solidFill>
          <a:ln w="9525">
            <a:solidFill>
              <a:srgbClr val="0822E6"/>
            </a:solidFill>
            <a:miter lim="800000"/>
            <a:headEnd/>
            <a:tailEnd/>
          </a:ln>
        </p:spPr>
        <p:txBody>
          <a:bodyPr lIns="68568" tIns="34284" rIns="68568" bIns="3428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lnSpc>
                <a:spcPct val="85000"/>
              </a:lnSpc>
              <a:spcBef>
                <a:spcPct val="0"/>
              </a:spcBef>
              <a:spcAft>
                <a:spcPct val="0"/>
              </a:spcAft>
              <a:buNone/>
            </a:pPr>
            <a:r>
              <a:rPr lang="en-US" altLang="en-US" sz="1350" b="1">
                <a:solidFill>
                  <a:srgbClr val="000000"/>
                </a:solidFill>
                <a:ea typeface="BatangChe" panose="020B0503020000020004" pitchFamily="49" charset="-127"/>
                <a:cs typeface="Arial" panose="020B0604020202020204" pitchFamily="34" charset="0"/>
              </a:rPr>
              <a:t>Ezetimiba</a:t>
            </a:r>
          </a:p>
        </p:txBody>
      </p:sp>
      <p:sp>
        <p:nvSpPr>
          <p:cNvPr id="204807" name="Text Box 14">
            <a:extLst>
              <a:ext uri="{FF2B5EF4-FFF2-40B4-BE49-F238E27FC236}">
                <a16:creationId xmlns="" xmlns:a16="http://schemas.microsoft.com/office/drawing/2014/main" id="{46903E59-2FE8-4D97-A8BF-413F569C8C13}"/>
              </a:ext>
            </a:extLst>
          </p:cNvPr>
          <p:cNvSpPr txBox="1">
            <a:spLocks noChangeArrowheads="1"/>
          </p:cNvSpPr>
          <p:nvPr/>
        </p:nvSpPr>
        <p:spPr bwMode="auto">
          <a:xfrm>
            <a:off x="3373041" y="3127772"/>
            <a:ext cx="860822" cy="775585"/>
          </a:xfrm>
          <a:prstGeom prst="rect">
            <a:avLst/>
          </a:prstGeom>
          <a:solidFill>
            <a:srgbClr val="66CCFF"/>
          </a:solidFill>
          <a:ln w="9525">
            <a:solidFill>
              <a:srgbClr val="0822E6"/>
            </a:solidFill>
            <a:miter lim="800000"/>
            <a:headEnd/>
            <a:tailEnd/>
          </a:ln>
        </p:spPr>
        <p:txBody>
          <a:bodyPr lIns="68568" tIns="34284" rIns="68568" bIns="3428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lnSpc>
                <a:spcPct val="85000"/>
              </a:lnSpc>
              <a:spcBef>
                <a:spcPct val="0"/>
              </a:spcBef>
              <a:spcAft>
                <a:spcPct val="0"/>
              </a:spcAft>
              <a:buNone/>
            </a:pPr>
            <a:r>
              <a:rPr lang="en-ZA" altLang="en-US" sz="1350" b="1">
                <a:solidFill>
                  <a:srgbClr val="000000"/>
                </a:solidFill>
                <a:ea typeface="BatangChe" panose="020B0503020000020004" pitchFamily="49" charset="-127"/>
                <a:cs typeface="Arial" panose="020B0604020202020204" pitchFamily="34" charset="0"/>
              </a:rPr>
              <a:t>R</a:t>
            </a:r>
            <a:r>
              <a:rPr lang="en-US" altLang="en-US" sz="1350" b="1">
                <a:solidFill>
                  <a:srgbClr val="000000"/>
                </a:solidFill>
                <a:ea typeface="BatangChe" panose="020B0503020000020004" pitchFamily="49" charset="-127"/>
                <a:cs typeface="Arial" panose="020B0604020202020204" pitchFamily="34" charset="0"/>
              </a:rPr>
              <a:t>esinas de intercambio</a:t>
            </a:r>
          </a:p>
        </p:txBody>
      </p:sp>
      <p:sp>
        <p:nvSpPr>
          <p:cNvPr id="204808" name="Text Box 21">
            <a:extLst>
              <a:ext uri="{FF2B5EF4-FFF2-40B4-BE49-F238E27FC236}">
                <a16:creationId xmlns="" xmlns:a16="http://schemas.microsoft.com/office/drawing/2014/main" id="{EC537176-D601-4CB8-84BA-C986ED3F11B1}"/>
              </a:ext>
            </a:extLst>
          </p:cNvPr>
          <p:cNvSpPr txBox="1">
            <a:spLocks noChangeArrowheads="1"/>
          </p:cNvSpPr>
          <p:nvPr/>
        </p:nvSpPr>
        <p:spPr bwMode="auto">
          <a:xfrm>
            <a:off x="3386138" y="3974306"/>
            <a:ext cx="848916" cy="657860"/>
          </a:xfrm>
          <a:prstGeom prst="rect">
            <a:avLst/>
          </a:prstGeom>
          <a:solidFill>
            <a:srgbClr val="FFFF00"/>
          </a:solidFill>
          <a:ln w="9525">
            <a:solidFill>
              <a:srgbClr val="0822E6"/>
            </a:solidFill>
            <a:miter lim="800000"/>
            <a:headEnd/>
            <a:tailEnd/>
          </a:ln>
        </p:spPr>
        <p:txBody>
          <a:bodyPr lIns="68568" tIns="34284" rIns="68568" bIns="3428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lnSpc>
                <a:spcPct val="85000"/>
              </a:lnSpc>
              <a:spcBef>
                <a:spcPct val="0"/>
              </a:spcBef>
              <a:spcAft>
                <a:spcPct val="0"/>
              </a:spcAft>
              <a:buNone/>
            </a:pPr>
            <a:r>
              <a:rPr lang="en-ZA" altLang="en-US" sz="1500" b="1">
                <a:solidFill>
                  <a:srgbClr val="000000"/>
                </a:solidFill>
                <a:ea typeface="BatangChe" panose="020B0503020000020004" pitchFamily="49" charset="-127"/>
                <a:cs typeface="Arial" panose="020B0604020202020204" pitchFamily="34" charset="0"/>
              </a:rPr>
              <a:t>Nuevos fármacos</a:t>
            </a:r>
            <a:endParaRPr lang="en-US" altLang="en-US" sz="1500" b="1">
              <a:solidFill>
                <a:srgbClr val="000000"/>
              </a:solidFill>
              <a:ea typeface="BatangChe" panose="020B0503020000020004" pitchFamily="49" charset="-127"/>
              <a:cs typeface="Arial" panose="020B0604020202020204" pitchFamily="34" charset="0"/>
            </a:endParaRPr>
          </a:p>
        </p:txBody>
      </p:sp>
      <p:sp>
        <p:nvSpPr>
          <p:cNvPr id="204809" name="Text Box 12">
            <a:extLst>
              <a:ext uri="{FF2B5EF4-FFF2-40B4-BE49-F238E27FC236}">
                <a16:creationId xmlns="" xmlns:a16="http://schemas.microsoft.com/office/drawing/2014/main" id="{09017E56-4E99-4D49-83A3-1830A8FE2126}"/>
              </a:ext>
            </a:extLst>
          </p:cNvPr>
          <p:cNvSpPr txBox="1">
            <a:spLocks noChangeArrowheads="1"/>
          </p:cNvSpPr>
          <p:nvPr/>
        </p:nvSpPr>
        <p:spPr bwMode="auto">
          <a:xfrm>
            <a:off x="3068242" y="2626519"/>
            <a:ext cx="734615" cy="618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lnSpc>
                <a:spcPct val="85000"/>
              </a:lnSpc>
              <a:spcBef>
                <a:spcPct val="0"/>
              </a:spcBef>
              <a:spcAft>
                <a:spcPct val="0"/>
              </a:spcAft>
              <a:buNone/>
            </a:pPr>
            <a:r>
              <a:rPr lang="en-ZA" altLang="en-US" sz="1050" b="1">
                <a:solidFill>
                  <a:srgbClr val="0000CC"/>
                </a:solidFill>
                <a:ea typeface="BatangChe" panose="020B0503020000020004" pitchFamily="49" charset="-127"/>
                <a:cs typeface="Arial" panose="020B0604020202020204" pitchFamily="34" charset="0"/>
              </a:rPr>
              <a:t>Fuera de objetivo/ intoleran</a:t>
            </a:r>
            <a:r>
              <a:rPr lang="en-US" altLang="en-US" sz="1050" b="1">
                <a:solidFill>
                  <a:srgbClr val="0000CC"/>
                </a:solidFill>
                <a:ea typeface="BatangChe" panose="020B0503020000020004" pitchFamily="49" charset="-127"/>
                <a:cs typeface="Arial" panose="020B0604020202020204" pitchFamily="34" charset="0"/>
              </a:rPr>
              <a:t>cia</a:t>
            </a:r>
          </a:p>
        </p:txBody>
      </p:sp>
      <p:grpSp>
        <p:nvGrpSpPr>
          <p:cNvPr id="204810" name="Grupo 2">
            <a:extLst>
              <a:ext uri="{FF2B5EF4-FFF2-40B4-BE49-F238E27FC236}">
                <a16:creationId xmlns="" xmlns:a16="http://schemas.microsoft.com/office/drawing/2014/main" id="{F2156449-4BFE-4164-8625-DB10DA55659B}"/>
              </a:ext>
            </a:extLst>
          </p:cNvPr>
          <p:cNvGrpSpPr>
            <a:grpSpLocks/>
          </p:cNvGrpSpPr>
          <p:nvPr/>
        </p:nvGrpSpPr>
        <p:grpSpPr bwMode="auto">
          <a:xfrm>
            <a:off x="3032523" y="684610"/>
            <a:ext cx="4401740" cy="3970734"/>
            <a:chOff x="1763713" y="1137946"/>
            <a:chExt cx="7825411" cy="5294604"/>
          </a:xfrm>
        </p:grpSpPr>
        <p:sp>
          <p:nvSpPr>
            <p:cNvPr id="204823" name="1 CuadroTexto">
              <a:extLst>
                <a:ext uri="{FF2B5EF4-FFF2-40B4-BE49-F238E27FC236}">
                  <a16:creationId xmlns="" xmlns:a16="http://schemas.microsoft.com/office/drawing/2014/main" id="{9109E5E5-6B50-4632-A382-3DC8A83F1CC2}"/>
                </a:ext>
              </a:extLst>
            </p:cNvPr>
            <p:cNvSpPr txBox="1">
              <a:spLocks noChangeArrowheads="1"/>
            </p:cNvSpPr>
            <p:nvPr/>
          </p:nvSpPr>
          <p:spPr bwMode="auto">
            <a:xfrm>
              <a:off x="5413925" y="2060398"/>
              <a:ext cx="2232024" cy="40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fontAlgn="base">
                <a:spcBef>
                  <a:spcPct val="0"/>
                </a:spcBef>
                <a:spcAft>
                  <a:spcPct val="0"/>
                </a:spcAft>
                <a:buNone/>
              </a:pPr>
              <a:r>
                <a:rPr lang="es-ES" altLang="es-ES" sz="1350">
                  <a:solidFill>
                    <a:srgbClr val="000000"/>
                  </a:solidFill>
                  <a:latin typeface="Arial" panose="020B0604020202020204" pitchFamily="34" charset="0"/>
                  <a:cs typeface="Arial" panose="020B0604020202020204" pitchFamily="34" charset="0"/>
                </a:rPr>
                <a:t>- 20 – 50 %</a:t>
              </a:r>
            </a:p>
          </p:txBody>
        </p:sp>
        <p:sp>
          <p:nvSpPr>
            <p:cNvPr id="204824" name="19 CuadroTexto">
              <a:extLst>
                <a:ext uri="{FF2B5EF4-FFF2-40B4-BE49-F238E27FC236}">
                  <a16:creationId xmlns="" xmlns:a16="http://schemas.microsoft.com/office/drawing/2014/main" id="{7D1BE911-B268-4424-A424-389BC0559C74}"/>
                </a:ext>
              </a:extLst>
            </p:cNvPr>
            <p:cNvSpPr txBox="1">
              <a:spLocks noChangeArrowheads="1"/>
            </p:cNvSpPr>
            <p:nvPr/>
          </p:nvSpPr>
          <p:spPr bwMode="auto">
            <a:xfrm>
              <a:off x="5427694" y="3763751"/>
              <a:ext cx="1857175" cy="677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fontAlgn="base">
                <a:spcBef>
                  <a:spcPct val="0"/>
                </a:spcBef>
                <a:spcAft>
                  <a:spcPct val="0"/>
                </a:spcAft>
                <a:buNone/>
              </a:pPr>
              <a:r>
                <a:rPr lang="es-ES" altLang="es-ES" sz="1350">
                  <a:solidFill>
                    <a:srgbClr val="000000"/>
                  </a:solidFill>
                  <a:latin typeface="Arial" panose="020B0604020202020204" pitchFamily="34" charset="0"/>
                  <a:cs typeface="Arial" panose="020B0604020202020204" pitchFamily="34" charset="0"/>
                </a:rPr>
                <a:t>- 15 – 25 %</a:t>
              </a:r>
            </a:p>
          </p:txBody>
        </p:sp>
        <p:sp>
          <p:nvSpPr>
            <p:cNvPr id="204825" name="Text Box 10">
              <a:extLst>
                <a:ext uri="{FF2B5EF4-FFF2-40B4-BE49-F238E27FC236}">
                  <a16:creationId xmlns="" xmlns:a16="http://schemas.microsoft.com/office/drawing/2014/main" id="{B7ED982F-5C5F-4C11-B03C-FA2F8F6A3EF1}"/>
                </a:ext>
              </a:extLst>
            </p:cNvPr>
            <p:cNvSpPr txBox="1">
              <a:spLocks noChangeArrowheads="1"/>
            </p:cNvSpPr>
            <p:nvPr/>
          </p:nvSpPr>
          <p:spPr bwMode="auto">
            <a:xfrm>
              <a:off x="5652687" y="1137946"/>
              <a:ext cx="3936437" cy="32778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lnSpc>
                  <a:spcPct val="85000"/>
                </a:lnSpc>
                <a:spcBef>
                  <a:spcPct val="0"/>
                </a:spcBef>
                <a:spcAft>
                  <a:spcPct val="0"/>
                </a:spcAft>
                <a:buNone/>
              </a:pPr>
              <a:r>
                <a:rPr lang="en-ZA" altLang="en-US" sz="1350" b="1">
                  <a:solidFill>
                    <a:srgbClr val="4080C0"/>
                  </a:solidFill>
                  <a:ea typeface="BatangChe" panose="020B0503020000020004" pitchFamily="49" charset="-127"/>
                  <a:cs typeface="Arial" panose="020B0604020202020204" pitchFamily="34" charset="0"/>
                </a:rPr>
                <a:t>Disminución del c-LDL</a:t>
              </a:r>
              <a:endParaRPr lang="en-US" altLang="en-US" sz="1350" b="1">
                <a:solidFill>
                  <a:srgbClr val="4080C0"/>
                </a:solidFill>
                <a:ea typeface="BatangChe" panose="020B0503020000020004" pitchFamily="49" charset="-127"/>
                <a:cs typeface="Arial" panose="020B0604020202020204" pitchFamily="34" charset="0"/>
              </a:endParaRPr>
            </a:p>
          </p:txBody>
        </p:sp>
        <p:grpSp>
          <p:nvGrpSpPr>
            <p:cNvPr id="204826" name="Grupo 1">
              <a:extLst>
                <a:ext uri="{FF2B5EF4-FFF2-40B4-BE49-F238E27FC236}">
                  <a16:creationId xmlns="" xmlns:a16="http://schemas.microsoft.com/office/drawing/2014/main" id="{8E9BF413-9BA3-4FD5-8E5C-FA9DED4CCA56}"/>
                </a:ext>
              </a:extLst>
            </p:cNvPr>
            <p:cNvGrpSpPr>
              <a:grpSpLocks/>
            </p:cNvGrpSpPr>
            <p:nvPr/>
          </p:nvGrpSpPr>
          <p:grpSpPr bwMode="auto">
            <a:xfrm>
              <a:off x="1763713" y="2265363"/>
              <a:ext cx="3752850" cy="4167187"/>
              <a:chOff x="1763713" y="2265363"/>
              <a:chExt cx="3752850" cy="4167187"/>
            </a:xfrm>
          </p:grpSpPr>
          <p:pic>
            <p:nvPicPr>
              <p:cNvPr id="204827" name="Picture 25">
                <a:extLst>
                  <a:ext uri="{FF2B5EF4-FFF2-40B4-BE49-F238E27FC236}">
                    <a16:creationId xmlns="" xmlns:a16="http://schemas.microsoft.com/office/drawing/2014/main" id="{CEF1C51D-51EF-449C-9148-BB9CCA85DF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6364" t="35419" r="4135" b="6110"/>
              <a:stretch>
                <a:fillRect/>
              </a:stretch>
            </p:blipFill>
            <p:spPr bwMode="auto">
              <a:xfrm>
                <a:off x="1763713" y="2265363"/>
                <a:ext cx="3752850" cy="416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28" name="Picture 25">
                <a:extLst>
                  <a:ext uri="{FF2B5EF4-FFF2-40B4-BE49-F238E27FC236}">
                    <a16:creationId xmlns="" xmlns:a16="http://schemas.microsoft.com/office/drawing/2014/main" id="{EB6F5C58-7907-4A2D-A9C2-8763367666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4569" t="35419" r="4135" b="56078"/>
              <a:stretch>
                <a:fillRect/>
              </a:stretch>
            </p:blipFill>
            <p:spPr bwMode="auto">
              <a:xfrm>
                <a:off x="2407155" y="2632706"/>
                <a:ext cx="1073150" cy="60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29" name="Picture 25">
                <a:extLst>
                  <a:ext uri="{FF2B5EF4-FFF2-40B4-BE49-F238E27FC236}">
                    <a16:creationId xmlns="" xmlns:a16="http://schemas.microsoft.com/office/drawing/2014/main" id="{21E0DEA2-008C-4C38-95A0-8507292242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4569" t="35419" r="4135" b="56078"/>
              <a:stretch>
                <a:fillRect/>
              </a:stretch>
            </p:blipFill>
            <p:spPr bwMode="auto">
              <a:xfrm>
                <a:off x="2411760" y="3721843"/>
                <a:ext cx="1073150" cy="60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204811" name="19 CuadroTexto">
            <a:extLst>
              <a:ext uri="{FF2B5EF4-FFF2-40B4-BE49-F238E27FC236}">
                <a16:creationId xmlns="" xmlns:a16="http://schemas.microsoft.com/office/drawing/2014/main" id="{D319D1F8-D238-46B3-A439-AFD2991CA7CF}"/>
              </a:ext>
            </a:extLst>
          </p:cNvPr>
          <p:cNvSpPr txBox="1">
            <a:spLocks noChangeArrowheads="1"/>
          </p:cNvSpPr>
          <p:nvPr/>
        </p:nvSpPr>
        <p:spPr bwMode="auto">
          <a:xfrm>
            <a:off x="5099448" y="4130278"/>
            <a:ext cx="125491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fontAlgn="base">
              <a:spcBef>
                <a:spcPct val="0"/>
              </a:spcBef>
              <a:spcAft>
                <a:spcPct val="0"/>
              </a:spcAft>
              <a:buNone/>
            </a:pPr>
            <a:r>
              <a:rPr lang="es-ES" altLang="es-ES" sz="1350">
                <a:solidFill>
                  <a:srgbClr val="000000"/>
                </a:solidFill>
                <a:latin typeface="Arial" panose="020B0604020202020204" pitchFamily="34" charset="0"/>
                <a:cs typeface="Arial" panose="020B0604020202020204" pitchFamily="34" charset="0"/>
              </a:rPr>
              <a:t> - 45 – 65 %  </a:t>
            </a:r>
          </a:p>
        </p:txBody>
      </p:sp>
      <p:sp>
        <p:nvSpPr>
          <p:cNvPr id="204812" name="1 CuadroTexto">
            <a:extLst>
              <a:ext uri="{FF2B5EF4-FFF2-40B4-BE49-F238E27FC236}">
                <a16:creationId xmlns="" xmlns:a16="http://schemas.microsoft.com/office/drawing/2014/main" id="{4FFEA5C4-F58F-4369-B6A3-B59FACE6C5D8}"/>
              </a:ext>
            </a:extLst>
          </p:cNvPr>
          <p:cNvSpPr txBox="1">
            <a:spLocks noChangeArrowheads="1"/>
          </p:cNvSpPr>
          <p:nvPr/>
        </p:nvSpPr>
        <p:spPr bwMode="auto">
          <a:xfrm>
            <a:off x="1925241" y="97631"/>
            <a:ext cx="5319713" cy="485775"/>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spcBef>
                <a:spcPct val="0"/>
              </a:spcBef>
              <a:spcAft>
                <a:spcPct val="0"/>
              </a:spcAft>
              <a:buNone/>
            </a:pPr>
            <a:endParaRPr lang="es-ES" altLang="es-ES" sz="1500" b="1">
              <a:solidFill>
                <a:srgbClr val="000066"/>
              </a:solidFill>
              <a:cs typeface="Arial" panose="020B0604020202020204" pitchFamily="34" charset="0"/>
            </a:endParaRPr>
          </a:p>
          <a:p>
            <a:pPr algn="ctr" defTabSz="685800" fontAlgn="base">
              <a:spcBef>
                <a:spcPct val="0"/>
              </a:spcBef>
              <a:spcAft>
                <a:spcPct val="0"/>
              </a:spcAft>
              <a:buNone/>
            </a:pPr>
            <a:r>
              <a:rPr lang="es-ES" altLang="es-ES" sz="1500" b="1">
                <a:solidFill>
                  <a:srgbClr val="000066"/>
                </a:solidFill>
                <a:cs typeface="Arial" panose="020B0604020202020204" pitchFamily="34" charset="0"/>
              </a:rPr>
              <a:t>FARMACOS PARA EL TRATAMIENTO DE LA HIPERCOLESTEROLEMIA</a:t>
            </a:r>
          </a:p>
          <a:p>
            <a:pPr algn="ctr" defTabSz="685800" fontAlgn="base">
              <a:spcBef>
                <a:spcPct val="0"/>
              </a:spcBef>
              <a:spcAft>
                <a:spcPct val="0"/>
              </a:spcAft>
              <a:buNone/>
            </a:pPr>
            <a:endParaRPr lang="es-ES" altLang="es-ES" sz="1500" b="1">
              <a:solidFill>
                <a:srgbClr val="000066"/>
              </a:solidFill>
              <a:cs typeface="Arial" panose="020B0604020202020204" pitchFamily="34" charset="0"/>
            </a:endParaRPr>
          </a:p>
        </p:txBody>
      </p:sp>
      <p:pic>
        <p:nvPicPr>
          <p:cNvPr id="204813" name="Imagen 1">
            <a:extLst>
              <a:ext uri="{FF2B5EF4-FFF2-40B4-BE49-F238E27FC236}">
                <a16:creationId xmlns="" xmlns:a16="http://schemas.microsoft.com/office/drawing/2014/main" id="{F86F6BC4-A2C6-4E4C-919F-B2C6795BDBA4}"/>
              </a:ext>
            </a:extLst>
          </p:cNvPr>
          <p:cNvPicPr>
            <a:picLocks noChangeAspect="1"/>
          </p:cNvPicPr>
          <p:nvPr/>
        </p:nvPicPr>
        <p:blipFill>
          <a:blip r:embed="rId4">
            <a:extLst>
              <a:ext uri="{28A0092B-C50C-407E-A947-70E740481C1C}">
                <a14:useLocalDpi xmlns:a14="http://schemas.microsoft.com/office/drawing/2010/main" val="0"/>
              </a:ext>
            </a:extLst>
          </a:blip>
          <a:srcRect l="24353" t="19202" r="46274" b="9756"/>
          <a:stretch>
            <a:fillRect/>
          </a:stretch>
        </p:blipFill>
        <p:spPr bwMode="auto">
          <a:xfrm>
            <a:off x="2303860" y="844154"/>
            <a:ext cx="2321719" cy="372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14" name="22 CuadroTexto">
            <a:extLst>
              <a:ext uri="{FF2B5EF4-FFF2-40B4-BE49-F238E27FC236}">
                <a16:creationId xmlns="" xmlns:a16="http://schemas.microsoft.com/office/drawing/2014/main" id="{2E3A8932-9FFE-4E10-9337-4727F16C85F6}"/>
              </a:ext>
            </a:extLst>
          </p:cNvPr>
          <p:cNvSpPr txBox="1">
            <a:spLocks noChangeArrowheads="1"/>
          </p:cNvSpPr>
          <p:nvPr/>
        </p:nvSpPr>
        <p:spPr bwMode="auto">
          <a:xfrm>
            <a:off x="4901804" y="1468041"/>
            <a:ext cx="120253"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eaLnBrk="0" fontAlgn="base" hangingPunct="0">
              <a:spcBef>
                <a:spcPct val="0"/>
              </a:spcBef>
              <a:spcAft>
                <a:spcPct val="0"/>
              </a:spcAft>
              <a:buNone/>
            </a:pPr>
            <a:r>
              <a:rPr lang="es-ES" altLang="es-ES" sz="1800">
                <a:solidFill>
                  <a:srgbClr val="FFFFFF"/>
                </a:solidFill>
                <a:latin typeface="Arial" panose="020B0604020202020204" pitchFamily="34" charset="0"/>
                <a:cs typeface="Arial" panose="020B0604020202020204" pitchFamily="34" charset="0"/>
              </a:rPr>
              <a:t>.</a:t>
            </a:r>
          </a:p>
        </p:txBody>
      </p:sp>
      <p:sp>
        <p:nvSpPr>
          <p:cNvPr id="204815" name="Text Box 10">
            <a:extLst>
              <a:ext uri="{FF2B5EF4-FFF2-40B4-BE49-F238E27FC236}">
                <a16:creationId xmlns="" xmlns:a16="http://schemas.microsoft.com/office/drawing/2014/main" id="{260486CA-D8E3-44FF-BB4C-6B11DAD7D217}"/>
              </a:ext>
            </a:extLst>
          </p:cNvPr>
          <p:cNvSpPr txBox="1">
            <a:spLocks noChangeArrowheads="1"/>
          </p:cNvSpPr>
          <p:nvPr/>
        </p:nvSpPr>
        <p:spPr bwMode="auto">
          <a:xfrm>
            <a:off x="5004198" y="1029891"/>
            <a:ext cx="1188244" cy="2458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lnSpc>
                <a:spcPct val="85000"/>
              </a:lnSpc>
              <a:spcBef>
                <a:spcPct val="0"/>
              </a:spcBef>
              <a:spcAft>
                <a:spcPct val="0"/>
              </a:spcAft>
              <a:buNone/>
            </a:pPr>
            <a:r>
              <a:rPr lang="en-ZA" altLang="en-US" sz="1350" b="1">
                <a:solidFill>
                  <a:srgbClr val="4080C0"/>
                </a:solidFill>
                <a:ea typeface="BatangChe" panose="020B0503020000020004" pitchFamily="49" charset="-127"/>
                <a:cs typeface="Arial" panose="020B0604020202020204" pitchFamily="34" charset="0"/>
              </a:rPr>
              <a:t>Monoterapia</a:t>
            </a:r>
            <a:endParaRPr lang="en-US" altLang="en-US" sz="1350" b="1">
              <a:solidFill>
                <a:srgbClr val="4080C0"/>
              </a:solidFill>
              <a:ea typeface="BatangChe" panose="020B0503020000020004" pitchFamily="49" charset="-127"/>
              <a:cs typeface="Arial" panose="020B0604020202020204" pitchFamily="34" charset="0"/>
            </a:endParaRPr>
          </a:p>
        </p:txBody>
      </p:sp>
      <p:sp>
        <p:nvSpPr>
          <p:cNvPr id="204816" name="Text Box 10">
            <a:extLst>
              <a:ext uri="{FF2B5EF4-FFF2-40B4-BE49-F238E27FC236}">
                <a16:creationId xmlns="" xmlns:a16="http://schemas.microsoft.com/office/drawing/2014/main" id="{CE064D9A-9085-460D-AD50-32D7CC33A84E}"/>
              </a:ext>
            </a:extLst>
          </p:cNvPr>
          <p:cNvSpPr txBox="1">
            <a:spLocks noChangeArrowheads="1"/>
          </p:cNvSpPr>
          <p:nvPr/>
        </p:nvSpPr>
        <p:spPr bwMode="auto">
          <a:xfrm>
            <a:off x="6462712" y="1029891"/>
            <a:ext cx="1187054" cy="2458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fontAlgn="base">
              <a:lnSpc>
                <a:spcPct val="85000"/>
              </a:lnSpc>
              <a:spcBef>
                <a:spcPct val="0"/>
              </a:spcBef>
              <a:spcAft>
                <a:spcPct val="0"/>
              </a:spcAft>
              <a:buNone/>
            </a:pPr>
            <a:r>
              <a:rPr lang="en-ZA" altLang="en-US" sz="1350" b="1">
                <a:solidFill>
                  <a:srgbClr val="4080C0"/>
                </a:solidFill>
                <a:ea typeface="BatangChe" panose="020B0503020000020004" pitchFamily="49" charset="-127"/>
                <a:cs typeface="Arial" panose="020B0604020202020204" pitchFamily="34" charset="0"/>
              </a:rPr>
              <a:t>Asociación</a:t>
            </a:r>
            <a:endParaRPr lang="en-US" altLang="en-US" sz="1350" b="1">
              <a:solidFill>
                <a:srgbClr val="4080C0"/>
              </a:solidFill>
              <a:ea typeface="BatangChe" panose="020B0503020000020004" pitchFamily="49" charset="-127"/>
              <a:cs typeface="Arial" panose="020B0604020202020204" pitchFamily="34" charset="0"/>
            </a:endParaRPr>
          </a:p>
        </p:txBody>
      </p:sp>
      <p:cxnSp>
        <p:nvCxnSpPr>
          <p:cNvPr id="29" name="28 Conector recto">
            <a:extLst>
              <a:ext uri="{FF2B5EF4-FFF2-40B4-BE49-F238E27FC236}">
                <a16:creationId xmlns="" xmlns:a16="http://schemas.microsoft.com/office/drawing/2014/main" id="{CF74DD22-30CE-4689-8BE2-9B898EDC4DDA}"/>
              </a:ext>
            </a:extLst>
          </p:cNvPr>
          <p:cNvCxnSpPr/>
          <p:nvPr/>
        </p:nvCxnSpPr>
        <p:spPr>
          <a:xfrm>
            <a:off x="4895850" y="951310"/>
            <a:ext cx="275391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04818" name="18 CuadroTexto">
            <a:extLst>
              <a:ext uri="{FF2B5EF4-FFF2-40B4-BE49-F238E27FC236}">
                <a16:creationId xmlns="" xmlns:a16="http://schemas.microsoft.com/office/drawing/2014/main" id="{0D0260EF-A2E7-4047-AD5B-137FA376B46F}"/>
              </a:ext>
            </a:extLst>
          </p:cNvPr>
          <p:cNvSpPr txBox="1">
            <a:spLocks noChangeArrowheads="1"/>
          </p:cNvSpPr>
          <p:nvPr/>
        </p:nvSpPr>
        <p:spPr bwMode="auto">
          <a:xfrm>
            <a:off x="6773466" y="2625328"/>
            <a:ext cx="60721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fontAlgn="base">
              <a:spcBef>
                <a:spcPct val="0"/>
              </a:spcBef>
              <a:spcAft>
                <a:spcPct val="0"/>
              </a:spcAft>
              <a:buNone/>
            </a:pPr>
            <a:r>
              <a:rPr lang="es-ES" altLang="es-ES" sz="1350">
                <a:solidFill>
                  <a:srgbClr val="000000"/>
                </a:solidFill>
                <a:latin typeface="Arial" panose="020B0604020202020204" pitchFamily="34" charset="0"/>
                <a:cs typeface="Arial" panose="020B0604020202020204" pitchFamily="34" charset="0"/>
              </a:rPr>
              <a:t>60 %</a:t>
            </a:r>
          </a:p>
        </p:txBody>
      </p:sp>
      <p:sp>
        <p:nvSpPr>
          <p:cNvPr id="204819" name="31 CuadroTexto">
            <a:extLst>
              <a:ext uri="{FF2B5EF4-FFF2-40B4-BE49-F238E27FC236}">
                <a16:creationId xmlns="" xmlns:a16="http://schemas.microsoft.com/office/drawing/2014/main" id="{0732431F-D540-4F5A-8FD2-D6B6E540F1E7}"/>
              </a:ext>
            </a:extLst>
          </p:cNvPr>
          <p:cNvSpPr txBox="1">
            <a:spLocks noChangeArrowheads="1"/>
          </p:cNvSpPr>
          <p:nvPr/>
        </p:nvSpPr>
        <p:spPr bwMode="auto">
          <a:xfrm>
            <a:off x="3383756" y="3969544"/>
            <a:ext cx="809625" cy="43858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685800" eaLnBrk="0" fontAlgn="base" hangingPunct="0">
              <a:spcBef>
                <a:spcPct val="0"/>
              </a:spcBef>
              <a:spcAft>
                <a:spcPct val="0"/>
              </a:spcAft>
              <a:buNone/>
            </a:pPr>
            <a:r>
              <a:rPr lang="es-ES" altLang="es-ES" sz="1125" b="1">
                <a:solidFill>
                  <a:srgbClr val="000000"/>
                </a:solidFill>
                <a:latin typeface="Arial" panose="020B0604020202020204" pitchFamily="34" charset="0"/>
                <a:cs typeface="Arial" panose="020B0604020202020204" pitchFamily="34" charset="0"/>
              </a:rPr>
              <a:t>Anti-</a:t>
            </a:r>
          </a:p>
          <a:p>
            <a:pPr algn="ctr" defTabSz="685800" eaLnBrk="0" fontAlgn="base" hangingPunct="0">
              <a:spcBef>
                <a:spcPct val="0"/>
              </a:spcBef>
              <a:spcAft>
                <a:spcPct val="0"/>
              </a:spcAft>
              <a:buNone/>
            </a:pPr>
            <a:r>
              <a:rPr lang="es-ES" altLang="es-ES" sz="1125" b="1">
                <a:solidFill>
                  <a:srgbClr val="000000"/>
                </a:solidFill>
                <a:latin typeface="Arial" panose="020B0604020202020204" pitchFamily="34" charset="0"/>
                <a:cs typeface="Arial" panose="020B0604020202020204" pitchFamily="34" charset="0"/>
              </a:rPr>
              <a:t>PCSK9</a:t>
            </a:r>
          </a:p>
        </p:txBody>
      </p:sp>
      <p:sp>
        <p:nvSpPr>
          <p:cNvPr id="204820" name="18 CuadroTexto">
            <a:extLst>
              <a:ext uri="{FF2B5EF4-FFF2-40B4-BE49-F238E27FC236}">
                <a16:creationId xmlns="" xmlns:a16="http://schemas.microsoft.com/office/drawing/2014/main" id="{827940BE-9418-4689-86E4-D29A739CE8E9}"/>
              </a:ext>
            </a:extLst>
          </p:cNvPr>
          <p:cNvSpPr txBox="1">
            <a:spLocks noChangeArrowheads="1"/>
          </p:cNvSpPr>
          <p:nvPr/>
        </p:nvSpPr>
        <p:spPr bwMode="auto">
          <a:xfrm>
            <a:off x="6569869" y="4137422"/>
            <a:ext cx="77033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685800" fontAlgn="base">
              <a:spcBef>
                <a:spcPct val="0"/>
              </a:spcBef>
              <a:spcAft>
                <a:spcPct val="0"/>
              </a:spcAft>
              <a:buNone/>
            </a:pPr>
            <a:r>
              <a:rPr lang="es-ES" altLang="es-ES" sz="1350">
                <a:solidFill>
                  <a:srgbClr val="000000"/>
                </a:solidFill>
                <a:latin typeface="Arial" panose="020B0604020202020204" pitchFamily="34" charset="0"/>
                <a:cs typeface="Arial" panose="020B0604020202020204" pitchFamily="34" charset="0"/>
              </a:rPr>
              <a:t> &gt; 80 %</a:t>
            </a:r>
          </a:p>
        </p:txBody>
      </p:sp>
      <p:cxnSp>
        <p:nvCxnSpPr>
          <p:cNvPr id="35" name="34 Conector recto">
            <a:extLst>
              <a:ext uri="{FF2B5EF4-FFF2-40B4-BE49-F238E27FC236}">
                <a16:creationId xmlns="" xmlns:a16="http://schemas.microsoft.com/office/drawing/2014/main" id="{57ABDCAF-A288-48C3-AD8E-0B4D9233C0D8}"/>
              </a:ext>
            </a:extLst>
          </p:cNvPr>
          <p:cNvCxnSpPr/>
          <p:nvPr/>
        </p:nvCxnSpPr>
        <p:spPr>
          <a:xfrm>
            <a:off x="6407944" y="951310"/>
            <a:ext cx="0" cy="35647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7" name="36 Rectángulo">
            <a:extLst>
              <a:ext uri="{FF2B5EF4-FFF2-40B4-BE49-F238E27FC236}">
                <a16:creationId xmlns="" xmlns:a16="http://schemas.microsoft.com/office/drawing/2014/main" id="{7CFD691C-F01C-4BD0-A429-6E4E3BED39C3}"/>
              </a:ext>
            </a:extLst>
          </p:cNvPr>
          <p:cNvSpPr/>
          <p:nvPr/>
        </p:nvSpPr>
        <p:spPr>
          <a:xfrm>
            <a:off x="2574132" y="1869282"/>
            <a:ext cx="5183981" cy="1837135"/>
          </a:xfrm>
          <a:prstGeom prst="rect">
            <a:avLst/>
          </a:prstGeom>
          <a:noFill/>
          <a:ln w="31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sz="1350">
              <a:solidFill>
                <a:prstClr val="white"/>
              </a:solidFill>
              <a:latin typeface="Calibri"/>
            </a:endParaRPr>
          </a:p>
        </p:txBody>
      </p:sp>
    </p:spTree>
    <p:extLst>
      <p:ext uri="{BB962C8B-B14F-4D97-AF65-F5344CB8AC3E}">
        <p14:creationId xmlns:p14="http://schemas.microsoft.com/office/powerpoint/2010/main" val="858317878"/>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1 Título">
            <a:extLst>
              <a:ext uri="{FF2B5EF4-FFF2-40B4-BE49-F238E27FC236}">
                <a16:creationId xmlns="" xmlns:a16="http://schemas.microsoft.com/office/drawing/2014/main" id="{AC35C419-18E9-44F4-864C-2AF13C8D0388}"/>
              </a:ext>
            </a:extLst>
          </p:cNvPr>
          <p:cNvSpPr>
            <a:spLocks noGrp="1"/>
          </p:cNvSpPr>
          <p:nvPr>
            <p:ph type="title"/>
          </p:nvPr>
        </p:nvSpPr>
        <p:spPr>
          <a:xfrm>
            <a:off x="1656160" y="33337"/>
            <a:ext cx="4011215" cy="452438"/>
          </a:xfrm>
        </p:spPr>
        <p:txBody>
          <a:bodyPr rtlCol="0">
            <a:normAutofit/>
          </a:bodyPr>
          <a:lstStyle/>
          <a:p>
            <a:pPr eaLnBrk="1" fontAlgn="auto" hangingPunct="1">
              <a:spcAft>
                <a:spcPts val="0"/>
              </a:spcAft>
              <a:defRPr/>
            </a:pPr>
            <a:r>
              <a:rPr lang="es-ES_tradnl" sz="1321" dirty="0"/>
              <a:t>ESC </a:t>
            </a:r>
            <a:r>
              <a:rPr lang="es-ES_tradnl" sz="1321" dirty="0" err="1"/>
              <a:t>Guidelines</a:t>
            </a:r>
            <a:r>
              <a:rPr lang="es-ES_tradnl" sz="1321" dirty="0"/>
              <a:t> – Agosto 2016 </a:t>
            </a:r>
            <a:endParaRPr lang="es-ES" sz="1321" dirty="0"/>
          </a:p>
        </p:txBody>
      </p:sp>
      <p:sp>
        <p:nvSpPr>
          <p:cNvPr id="6" name="5 Rectángulo">
            <a:extLst>
              <a:ext uri="{FF2B5EF4-FFF2-40B4-BE49-F238E27FC236}">
                <a16:creationId xmlns="" xmlns:a16="http://schemas.microsoft.com/office/drawing/2014/main" id="{A404D75A-BBFB-4FDD-9394-55EE2420CFFD}"/>
              </a:ext>
            </a:extLst>
          </p:cNvPr>
          <p:cNvSpPr/>
          <p:nvPr/>
        </p:nvSpPr>
        <p:spPr>
          <a:xfrm>
            <a:off x="5285185" y="4426744"/>
            <a:ext cx="1747838" cy="4750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0362" tIns="30182" rIns="60362" bIns="30182" anchor="ctr"/>
          <a:lstStyle/>
          <a:p>
            <a:pPr algn="ctr" defTabSz="685800" fontAlgn="base">
              <a:spcBef>
                <a:spcPct val="0"/>
              </a:spcBef>
              <a:spcAft>
                <a:spcPct val="0"/>
              </a:spcAft>
              <a:defRPr/>
            </a:pPr>
            <a:endParaRPr lang="es-ES" sz="1585">
              <a:solidFill>
                <a:prstClr val="white"/>
              </a:solidFill>
              <a:latin typeface="Calibri"/>
            </a:endParaRPr>
          </a:p>
        </p:txBody>
      </p:sp>
      <p:pic>
        <p:nvPicPr>
          <p:cNvPr id="206852" name="Picture 2">
            <a:extLst>
              <a:ext uri="{FF2B5EF4-FFF2-40B4-BE49-F238E27FC236}">
                <a16:creationId xmlns="" xmlns:a16="http://schemas.microsoft.com/office/drawing/2014/main" id="{503E0FB0-DBEC-4910-8AEE-9BDF3AEC03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5888" y="608410"/>
            <a:ext cx="2571750" cy="4339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853" name="Picture 2">
            <a:extLst>
              <a:ext uri="{FF2B5EF4-FFF2-40B4-BE49-F238E27FC236}">
                <a16:creationId xmlns="" xmlns:a16="http://schemas.microsoft.com/office/drawing/2014/main" id="{D3D1EE29-584A-4028-BC56-7FA63C9E89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4597" y="1168004"/>
            <a:ext cx="1537097" cy="282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854" name="Picture 2">
            <a:extLst>
              <a:ext uri="{FF2B5EF4-FFF2-40B4-BE49-F238E27FC236}">
                <a16:creationId xmlns="" xmlns:a16="http://schemas.microsoft.com/office/drawing/2014/main" id="{01E95124-41E8-4945-B5BC-C0ACEB49AF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7688" y="2031207"/>
            <a:ext cx="3337322" cy="2650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855" name="Picture 3">
            <a:extLst>
              <a:ext uri="{FF2B5EF4-FFF2-40B4-BE49-F238E27FC236}">
                <a16:creationId xmlns="" xmlns:a16="http://schemas.microsoft.com/office/drawing/2014/main" id="{89E69760-1E4D-42E6-95AE-6F190C01C1D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b="87573"/>
          <a:stretch>
            <a:fillRect/>
          </a:stretch>
        </p:blipFill>
        <p:spPr bwMode="auto">
          <a:xfrm>
            <a:off x="4418410" y="1702594"/>
            <a:ext cx="2583656" cy="221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180542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ángulo 1">
            <a:extLst>
              <a:ext uri="{FF2B5EF4-FFF2-40B4-BE49-F238E27FC236}">
                <a16:creationId xmlns="" xmlns:a16="http://schemas.microsoft.com/office/drawing/2014/main" id="{B18B4EC8-9E16-4A47-AF1F-9AB3053F5E19}"/>
              </a:ext>
            </a:extLst>
          </p:cNvPr>
          <p:cNvSpPr>
            <a:spLocks noChangeArrowheads="1"/>
          </p:cNvSpPr>
          <p:nvPr/>
        </p:nvSpPr>
        <p:spPr bwMode="auto">
          <a:xfrm>
            <a:off x="1494235" y="1815703"/>
            <a:ext cx="6276975" cy="2793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685800" eaLnBrk="0" fontAlgn="base" hangingPunct="0">
              <a:spcBef>
                <a:spcPct val="0"/>
              </a:spcBef>
              <a:spcAft>
                <a:spcPct val="0"/>
              </a:spcAft>
            </a:pPr>
            <a:endParaRPr lang="es-ES" altLang="es-ES" sz="1350">
              <a:solidFill>
                <a:srgbClr val="000000"/>
              </a:solidFill>
            </a:endParaRPr>
          </a:p>
          <a:p>
            <a:pPr defTabSz="685800" eaLnBrk="0" fontAlgn="base" hangingPunct="0">
              <a:spcBef>
                <a:spcPct val="0"/>
              </a:spcBef>
              <a:spcAft>
                <a:spcPct val="0"/>
              </a:spcAft>
            </a:pPr>
            <a:r>
              <a:rPr lang="es-ES" altLang="es-ES">
                <a:solidFill>
                  <a:srgbClr val="002060"/>
                </a:solidFill>
              </a:rPr>
              <a:t>PCSK9 inhibitors should be considered for use in combination with statin therapy for LDL-C lowering in individuals with FH (Grade A; BEL 1). </a:t>
            </a:r>
          </a:p>
          <a:p>
            <a:pPr defTabSz="685800" eaLnBrk="0" fontAlgn="base" hangingPunct="0">
              <a:spcBef>
                <a:spcPct val="0"/>
              </a:spcBef>
              <a:spcAft>
                <a:spcPct val="0"/>
              </a:spcAft>
            </a:pPr>
            <a:endParaRPr lang="es-ES" altLang="es-ES">
              <a:solidFill>
                <a:srgbClr val="002060"/>
              </a:solidFill>
            </a:endParaRPr>
          </a:p>
          <a:p>
            <a:pPr defTabSz="685800" eaLnBrk="0" fontAlgn="base" hangingPunct="0">
              <a:spcBef>
                <a:spcPct val="0"/>
              </a:spcBef>
              <a:spcAft>
                <a:spcPct val="0"/>
              </a:spcAft>
            </a:pPr>
            <a:r>
              <a:rPr lang="es-ES" altLang="es-ES">
                <a:solidFill>
                  <a:srgbClr val="002060"/>
                </a:solidFill>
              </a:rPr>
              <a:t>PCSK9 inhibitors should be considered in individuals with clinical cardiovascular disease who are unable to reach LDL-C/non-HDL-C goals with maximally tolerated statin therapy. They should not be used as monotherapy except in statin-intolerant individuals (Grade A; BEL 1).</a:t>
            </a:r>
          </a:p>
        </p:txBody>
      </p:sp>
      <p:pic>
        <p:nvPicPr>
          <p:cNvPr id="208899" name="Imagen 2">
            <a:extLst>
              <a:ext uri="{FF2B5EF4-FFF2-40B4-BE49-F238E27FC236}">
                <a16:creationId xmlns="" xmlns:a16="http://schemas.microsoft.com/office/drawing/2014/main" id="{D1E4DA12-6DF7-40AC-BACE-DF87D37E3CBF}"/>
              </a:ext>
            </a:extLst>
          </p:cNvPr>
          <p:cNvPicPr>
            <a:picLocks noChangeAspect="1"/>
          </p:cNvPicPr>
          <p:nvPr/>
        </p:nvPicPr>
        <p:blipFill>
          <a:blip r:embed="rId2">
            <a:extLst>
              <a:ext uri="{28A0092B-C50C-407E-A947-70E740481C1C}">
                <a14:useLocalDpi xmlns:a14="http://schemas.microsoft.com/office/drawing/2010/main" val="0"/>
              </a:ext>
            </a:extLst>
          </a:blip>
          <a:srcRect l="19289" t="24802" r="20863" b="51401"/>
          <a:stretch>
            <a:fillRect/>
          </a:stretch>
        </p:blipFill>
        <p:spPr bwMode="auto">
          <a:xfrm>
            <a:off x="1494235" y="250032"/>
            <a:ext cx="6276975" cy="1403747"/>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pic>
      <p:sp>
        <p:nvSpPr>
          <p:cNvPr id="208900" name="CuadroTexto 4">
            <a:extLst>
              <a:ext uri="{FF2B5EF4-FFF2-40B4-BE49-F238E27FC236}">
                <a16:creationId xmlns="" xmlns:a16="http://schemas.microsoft.com/office/drawing/2014/main" id="{C11552F9-DB8F-4E6A-B4CA-929CD5316823}"/>
              </a:ext>
            </a:extLst>
          </p:cNvPr>
          <p:cNvSpPr txBox="1">
            <a:spLocks noChangeArrowheads="1"/>
          </p:cNvSpPr>
          <p:nvPr/>
        </p:nvSpPr>
        <p:spPr bwMode="auto">
          <a:xfrm>
            <a:off x="3370660" y="4879181"/>
            <a:ext cx="4495800"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685800" eaLnBrk="0" fontAlgn="base" hangingPunct="0">
              <a:spcBef>
                <a:spcPct val="0"/>
              </a:spcBef>
              <a:spcAft>
                <a:spcPct val="0"/>
              </a:spcAft>
            </a:pPr>
            <a:r>
              <a:rPr lang="en-US" altLang="es-ES" sz="1050" i="1">
                <a:solidFill>
                  <a:srgbClr val="002060"/>
                </a:solidFill>
              </a:rPr>
              <a:t>Jellinger PS et al. ENDOCRINE PRACTICE Vol 23 (Suppl 2) April 2017 </a:t>
            </a:r>
            <a:endParaRPr lang="es-ES" altLang="es-ES" sz="1050" i="1">
              <a:solidFill>
                <a:srgbClr val="002060"/>
              </a:solidFill>
            </a:endParaRPr>
          </a:p>
        </p:txBody>
      </p:sp>
    </p:spTree>
    <p:extLst>
      <p:ext uri="{BB962C8B-B14F-4D97-AF65-F5344CB8AC3E}">
        <p14:creationId xmlns:p14="http://schemas.microsoft.com/office/powerpoint/2010/main" val="1545834594"/>
      </p:ext>
    </p:extLst>
  </p:cSld>
  <p:clrMapOvr>
    <a:masterClrMapping/>
  </p:clrMapOvr>
</p:sld>
</file>

<file path=ppt/theme/theme1.xml><?xml version="1.0" encoding="utf-8"?>
<a:theme xmlns:a="http://schemas.openxmlformats.org/drawingml/2006/main" name="5_Fireball">
  <a:themeElements>
    <a:clrScheme name="2_Fireball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fontScheme name="2_Firebal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b"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accent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b"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accent1"/>
            </a:solidFill>
            <a:effectLst/>
            <a:latin typeface="Arial" charset="0"/>
          </a:defRPr>
        </a:defPPr>
      </a:lstStyle>
    </a:lnDef>
  </a:objectDefaults>
  <a:extraClrSchemeLst>
    <a:extraClrScheme>
      <a:clrScheme name="2_Fireball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clrMap bg1="dk2" tx1="lt1" bg2="dk1" tx2="lt2" accent1="accent1" accent2="accent2" accent3="accent3" accent4="accent4" accent5="accent5" accent6="accent6" hlink="hlink" folHlink="folHlink"/>
    </a:extraClrScheme>
    <a:extraClrScheme>
      <a:clrScheme name="2_Fireball 2">
        <a:dk1>
          <a:srgbClr val="000000"/>
        </a:dk1>
        <a:lt1>
          <a:srgbClr val="FFFFFF"/>
        </a:lt1>
        <a:dk2>
          <a:srgbClr val="FF9900"/>
        </a:dk2>
        <a:lt2>
          <a:srgbClr val="5F5F5F"/>
        </a:lt2>
        <a:accent1>
          <a:srgbClr val="FF9933"/>
        </a:accent1>
        <a:accent2>
          <a:srgbClr val="CC0066"/>
        </a:accent2>
        <a:accent3>
          <a:srgbClr val="FFFFFF"/>
        </a:accent3>
        <a:accent4>
          <a:srgbClr val="000000"/>
        </a:accent4>
        <a:accent5>
          <a:srgbClr val="FFCAAD"/>
        </a:accent5>
        <a:accent6>
          <a:srgbClr val="B9005C"/>
        </a:accent6>
        <a:hlink>
          <a:srgbClr val="CC00CC"/>
        </a:hlink>
        <a:folHlink>
          <a:srgbClr val="990099"/>
        </a:folHlink>
      </a:clrScheme>
      <a:clrMap bg1="lt1" tx1="dk1" bg2="lt2" tx2="dk2" accent1="accent1" accent2="accent2" accent3="accent3" accent4="accent4" accent5="accent5" accent6="accent6" hlink="hlink" folHlink="folHlink"/>
    </a:extraClrScheme>
    <a:extraClrScheme>
      <a:clrScheme name="2_Fireball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26_Tema de Office">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0_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1_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8_Diseño predetermin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2_Tema de Office">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4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8.xml><?xml version="1.0" encoding="utf-8"?>
<a:theme xmlns:a="http://schemas.openxmlformats.org/drawingml/2006/main" name="25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9.xml><?xml version="1.0" encoding="utf-8"?>
<a:theme xmlns:a="http://schemas.openxmlformats.org/drawingml/2006/main" name="16_Office Theme">
  <a:themeElements>
    <a:clrScheme name="1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3_Office Theme">
      <a:majorFont>
        <a:latin typeface="Times New Roman"/>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s-E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s-E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1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EB6916E2FA23742BB0CC296FD5401EC" ma:contentTypeVersion="7" ma:contentTypeDescription="Crear nuevo documento." ma:contentTypeScope="" ma:versionID="01606be6a33336ebb836a0a6917c718f">
  <xsd:schema xmlns:xsd="http://www.w3.org/2001/XMLSchema" xmlns:xs="http://www.w3.org/2001/XMLSchema" xmlns:p="http://schemas.microsoft.com/office/2006/metadata/properties" xmlns:ns2="0a48318d-56ff-4603-8304-03c521e24ef5" targetNamespace="http://schemas.microsoft.com/office/2006/metadata/properties" ma:root="true" ma:fieldsID="ca36339ee7bf3ca378c0f5924813b635" ns2:_="">
    <xsd:import namespace="0a48318d-56ff-4603-8304-03c521e24ef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a48318d-56ff-4603-8304-03c521e24e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788686A-2427-4A83-A22F-79DB3764B82F}"/>
</file>

<file path=customXml/itemProps2.xml><?xml version="1.0" encoding="utf-8"?>
<ds:datastoreItem xmlns:ds="http://schemas.openxmlformats.org/officeDocument/2006/customXml" ds:itemID="{88B4B7B7-C8E5-4089-A94C-CFD32D2D16F5}"/>
</file>

<file path=customXml/itemProps3.xml><?xml version="1.0" encoding="utf-8"?>
<ds:datastoreItem xmlns:ds="http://schemas.openxmlformats.org/officeDocument/2006/customXml" ds:itemID="{7F2656AF-7AAF-4E25-BF8D-9B3CE2858DF0}"/>
</file>

<file path=docProps/app.xml><?xml version="1.0" encoding="utf-8"?>
<Properties xmlns="http://schemas.openxmlformats.org/officeDocument/2006/extended-properties" xmlns:vt="http://schemas.openxmlformats.org/officeDocument/2006/docPropsVTypes">
  <TotalTime>1996</TotalTime>
  <Words>1982</Words>
  <Application>Microsoft Office PowerPoint</Application>
  <PresentationFormat>Presentación en pantalla (16:9)</PresentationFormat>
  <Paragraphs>135</Paragraphs>
  <Slides>18</Slides>
  <Notes>10</Notes>
  <HiddenSlides>0</HiddenSlides>
  <MMClips>0</MMClips>
  <ScaleCrop>false</ScaleCrop>
  <HeadingPairs>
    <vt:vector size="6" baseType="variant">
      <vt:variant>
        <vt:lpstr>Tema</vt:lpstr>
      </vt:variant>
      <vt:variant>
        <vt:i4>10</vt:i4>
      </vt:variant>
      <vt:variant>
        <vt:lpstr>Servidores OLE incrustados</vt:lpstr>
      </vt:variant>
      <vt:variant>
        <vt:i4>2</vt:i4>
      </vt:variant>
      <vt:variant>
        <vt:lpstr>Títulos de diapositiva</vt:lpstr>
      </vt:variant>
      <vt:variant>
        <vt:i4>18</vt:i4>
      </vt:variant>
    </vt:vector>
  </HeadingPairs>
  <TitlesOfParts>
    <vt:vector size="30" baseType="lpstr">
      <vt:lpstr>5_Fireball</vt:lpstr>
      <vt:lpstr>20_Tema de Office</vt:lpstr>
      <vt:lpstr>21_Tema de Office</vt:lpstr>
      <vt:lpstr>8_Diseño predeterminado</vt:lpstr>
      <vt:lpstr>22_Tema de Office</vt:lpstr>
      <vt:lpstr>23_Tema de Office</vt:lpstr>
      <vt:lpstr>24_Tema de Office</vt:lpstr>
      <vt:lpstr>25_Tema de Office</vt:lpstr>
      <vt:lpstr>16_Office Theme</vt:lpstr>
      <vt:lpstr>26_Tema de Office</vt:lpstr>
      <vt:lpstr>Foto de Photo Editor</vt:lpstr>
      <vt:lpstr>Gráfico</vt:lpstr>
      <vt:lpstr>Presentación de PowerPoint</vt:lpstr>
      <vt:lpstr>Presentación de PowerPoint</vt:lpstr>
      <vt:lpstr>Presentación de PowerPoint</vt:lpstr>
      <vt:lpstr>Presentación de PowerPoint</vt:lpstr>
      <vt:lpstr>Control de la hipercolesterolemia en pacientes de alto riesgo cardiovascular en España</vt:lpstr>
      <vt:lpstr>Tratamiento y control de la hipercolesterolemia en los pacientes con hipercolesterolemia familiar en España </vt:lpstr>
      <vt:lpstr>Presentación de PowerPoint</vt:lpstr>
      <vt:lpstr>ESC Guidelines – Agosto 2016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2017 NLA expert panel PCSK9 inhibitor recommendation </vt:lpstr>
      <vt:lpstr>Number of ACS patients eligible for PCSK9 inhibitors according to the ACC and EAS/ESCconsensus documents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Ana</dc:creator>
  <cp:lastModifiedBy>Carreter Mauri, Lara /ES</cp:lastModifiedBy>
  <cp:revision>60</cp:revision>
  <dcterms:created xsi:type="dcterms:W3CDTF">2018-03-23T10:47:05Z</dcterms:created>
  <dcterms:modified xsi:type="dcterms:W3CDTF">2018-06-12T11:41:46Z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0x0101002EB6916E2FA23742BB0CC296FD5401EC</vt:lpwstr>
  </property>
</Properties>
</file>